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4"/>
  </p:sldMasterIdLst>
  <p:notesMasterIdLst>
    <p:notesMasterId r:id="rId16"/>
  </p:notesMasterIdLst>
  <p:handoutMasterIdLst>
    <p:handoutMasterId r:id="rId17"/>
  </p:handoutMasterIdLst>
  <p:sldIdLst>
    <p:sldId id="5745" r:id="rId5"/>
    <p:sldId id="5754" r:id="rId6"/>
    <p:sldId id="5755" r:id="rId7"/>
    <p:sldId id="522" r:id="rId8"/>
    <p:sldId id="520" r:id="rId9"/>
    <p:sldId id="5748" r:id="rId10"/>
    <p:sldId id="5750" r:id="rId11"/>
    <p:sldId id="5752" r:id="rId12"/>
    <p:sldId id="5753" r:id="rId13"/>
    <p:sldId id="5749" r:id="rId14"/>
    <p:sldId id="5751" r:id="rId1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5050"/>
    <a:srgbClr val="FFCC00"/>
    <a:srgbClr val="E6AF00"/>
    <a:srgbClr val="CCCCCC"/>
    <a:srgbClr val="777777"/>
    <a:srgbClr val="F7F8FA"/>
    <a:srgbClr val="F6F8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39" autoAdjust="0"/>
    <p:restoredTop sz="95739" autoAdjust="0"/>
  </p:normalViewPr>
  <p:slideViewPr>
    <p:cSldViewPr snapToGrid="0" showGuides="1">
      <p:cViewPr varScale="1">
        <p:scale>
          <a:sx n="153" d="100"/>
          <a:sy n="153" d="100"/>
        </p:scale>
        <p:origin x="138" y="342"/>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2252"/>
    </p:cViewPr>
  </p:sorterViewPr>
  <p:notesViewPr>
    <p:cSldViewPr snapToGrid="0" showGuides="1">
      <p:cViewPr varScale="1">
        <p:scale>
          <a:sx n="81" d="100"/>
          <a:sy n="81" d="100"/>
        </p:scale>
        <p:origin x="195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Massion" userId="febc8702-d47d-445c-9623-6bfbe6313d85" providerId="ADAL" clId="{A4E3C739-B6FE-40F2-AA87-9F1085D7D2B9}"/>
    <pc:docChg chg="addSld modSld sldOrd">
      <pc:chgData name="Michael Massion" userId="febc8702-d47d-445c-9623-6bfbe6313d85" providerId="ADAL" clId="{A4E3C739-B6FE-40F2-AA87-9F1085D7D2B9}" dt="2022-01-05T20:34:09.884" v="13" actId="207"/>
      <pc:docMkLst>
        <pc:docMk/>
      </pc:docMkLst>
      <pc:sldChg chg="addSp modSp">
        <pc:chgData name="Michael Massion" userId="febc8702-d47d-445c-9623-6bfbe6313d85" providerId="ADAL" clId="{A4E3C739-B6FE-40F2-AA87-9F1085D7D2B9}" dt="2022-01-05T20:34:09.884" v="13" actId="207"/>
        <pc:sldMkLst>
          <pc:docMk/>
          <pc:sldMk cId="2007046575" sldId="5749"/>
        </pc:sldMkLst>
        <pc:spChg chg="mod">
          <ac:chgData name="Michael Massion" userId="febc8702-d47d-445c-9623-6bfbe6313d85" providerId="ADAL" clId="{A4E3C739-B6FE-40F2-AA87-9F1085D7D2B9}" dt="2022-01-05T20:34:09.884" v="13" actId="207"/>
          <ac:spMkLst>
            <pc:docMk/>
            <pc:sldMk cId="2007046575" sldId="5749"/>
            <ac:spMk id="21" creationId="{1BD582CD-7C1C-3F44-8B4F-93942F467E6C}"/>
          </ac:spMkLst>
        </pc:spChg>
        <pc:picChg chg="add">
          <ac:chgData name="Michael Massion" userId="febc8702-d47d-445c-9623-6bfbe6313d85" providerId="ADAL" clId="{A4E3C739-B6FE-40F2-AA87-9F1085D7D2B9}" dt="2022-01-05T20:33:05.350" v="12"/>
          <ac:picMkLst>
            <pc:docMk/>
            <pc:sldMk cId="2007046575" sldId="5749"/>
            <ac:picMk id="3" creationId="{C60A8DA5-7391-4993-B079-39930F729D7D}"/>
          </ac:picMkLst>
        </pc:picChg>
      </pc:sldChg>
      <pc:sldChg chg="modSp">
        <pc:chgData name="Michael Massion" userId="febc8702-d47d-445c-9623-6bfbe6313d85" providerId="ADAL" clId="{A4E3C739-B6FE-40F2-AA87-9F1085D7D2B9}" dt="2022-01-05T20:31:46.654" v="11"/>
        <pc:sldMkLst>
          <pc:docMk/>
          <pc:sldMk cId="1619472689" sldId="5751"/>
        </pc:sldMkLst>
        <pc:spChg chg="mod">
          <ac:chgData name="Michael Massion" userId="febc8702-d47d-445c-9623-6bfbe6313d85" providerId="ADAL" clId="{A4E3C739-B6FE-40F2-AA87-9F1085D7D2B9}" dt="2022-01-05T20:31:46.654" v="11"/>
          <ac:spMkLst>
            <pc:docMk/>
            <pc:sldMk cId="1619472689" sldId="5751"/>
            <ac:spMk id="2" creationId="{2756627D-374F-414D-B09B-BF2FE31D9838}"/>
          </ac:spMkLst>
        </pc:spChg>
      </pc:sldChg>
      <pc:sldChg chg="addSp delSp modSp add ord">
        <pc:chgData name="Michael Massion" userId="febc8702-d47d-445c-9623-6bfbe6313d85" providerId="ADAL" clId="{A4E3C739-B6FE-40F2-AA87-9F1085D7D2B9}" dt="2022-01-05T20:30:34.511" v="9" actId="207"/>
        <pc:sldMkLst>
          <pc:docMk/>
          <pc:sldMk cId="1586755112" sldId="5754"/>
        </pc:sldMkLst>
        <pc:spChg chg="del">
          <ac:chgData name="Michael Massion" userId="febc8702-d47d-445c-9623-6bfbe6313d85" providerId="ADAL" clId="{A4E3C739-B6FE-40F2-AA87-9F1085D7D2B9}" dt="2022-01-05T20:28:51.729" v="6"/>
          <ac:spMkLst>
            <pc:docMk/>
            <pc:sldMk cId="1586755112" sldId="5754"/>
            <ac:spMk id="2" creationId="{2756627D-374F-414D-B09B-BF2FE31D9838}"/>
          </ac:spMkLst>
        </pc:spChg>
        <pc:spChg chg="mod">
          <ac:chgData name="Michael Massion" userId="febc8702-d47d-445c-9623-6bfbe6313d85" providerId="ADAL" clId="{A4E3C739-B6FE-40F2-AA87-9F1085D7D2B9}" dt="2022-01-05T20:30:34.511" v="9" actId="207"/>
          <ac:spMkLst>
            <pc:docMk/>
            <pc:sldMk cId="1586755112" sldId="5754"/>
            <ac:spMk id="21" creationId="{1BD582CD-7C1C-3F44-8B4F-93942F467E6C}"/>
          </ac:spMkLst>
        </pc:spChg>
        <pc:picChg chg="add mod">
          <ac:chgData name="Michael Massion" userId="febc8702-d47d-445c-9623-6bfbe6313d85" providerId="ADAL" clId="{A4E3C739-B6FE-40F2-AA87-9F1085D7D2B9}" dt="2022-01-05T20:28:19.794" v="3"/>
          <ac:picMkLst>
            <pc:docMk/>
            <pc:sldMk cId="1586755112" sldId="5754"/>
            <ac:picMk id="4" creationId="{954B9CC4-007C-4FA3-A73D-CD7A3E455A24}"/>
          </ac:picMkLst>
        </pc:picChg>
        <pc:picChg chg="add mod">
          <ac:chgData name="Michael Massion" userId="febc8702-d47d-445c-9623-6bfbe6313d85" providerId="ADAL" clId="{A4E3C739-B6FE-40F2-AA87-9F1085D7D2B9}" dt="2022-01-05T20:28:26.661" v="4"/>
          <ac:picMkLst>
            <pc:docMk/>
            <pc:sldMk cId="1586755112" sldId="5754"/>
            <ac:picMk id="6" creationId="{1E2452A1-00D6-44BC-B786-39CC33066696}"/>
          </ac:picMkLst>
        </pc:picChg>
        <pc:picChg chg="add mod">
          <ac:chgData name="Michael Massion" userId="febc8702-d47d-445c-9623-6bfbe6313d85" providerId="ADAL" clId="{A4E3C739-B6FE-40F2-AA87-9F1085D7D2B9}" dt="2022-01-05T20:28:34.252" v="5"/>
          <ac:picMkLst>
            <pc:docMk/>
            <pc:sldMk cId="1586755112" sldId="5754"/>
            <ac:picMk id="8" creationId="{09CD8D5C-7B98-489C-978B-207122AE8BB1}"/>
          </ac:picMkLst>
        </pc:picChg>
        <pc:picChg chg="add mod">
          <ac:chgData name="Michael Massion" userId="febc8702-d47d-445c-9623-6bfbe6313d85" providerId="ADAL" clId="{A4E3C739-B6FE-40F2-AA87-9F1085D7D2B9}" dt="2022-01-05T20:29:26.200" v="7"/>
          <ac:picMkLst>
            <pc:docMk/>
            <pc:sldMk cId="1586755112" sldId="5754"/>
            <ac:picMk id="10" creationId="{8FC5FE49-6B23-46CB-9E62-9588E6980BE5}"/>
          </ac:picMkLst>
        </pc:picChg>
        <pc:picChg chg="add mod">
          <ac:chgData name="Michael Massion" userId="febc8702-d47d-445c-9623-6bfbe6313d85" providerId="ADAL" clId="{A4E3C739-B6FE-40F2-AA87-9F1085D7D2B9}" dt="2022-01-05T20:29:53.648" v="8"/>
          <ac:picMkLst>
            <pc:docMk/>
            <pc:sldMk cId="1586755112" sldId="5754"/>
            <ac:picMk id="12" creationId="{A2A739D2-9245-4A42-B854-C86AEC9D18F4}"/>
          </ac:picMkLst>
        </pc:picChg>
      </pc:sldChg>
      <pc:sldChg chg="add">
        <pc:chgData name="Michael Massion" userId="febc8702-d47d-445c-9623-6bfbe6313d85" providerId="ADAL" clId="{A4E3C739-B6FE-40F2-AA87-9F1085D7D2B9}" dt="2022-01-05T20:30:43.687" v="10"/>
        <pc:sldMkLst>
          <pc:docMk/>
          <pc:sldMk cId="223711693" sldId="575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F01BD6-766B-4D19-B75E-7E6A037A6BFB}" type="datetimeFigureOut">
              <a:rPr lang="en-US" smtClean="0"/>
              <a:t>1/5/2022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1302AA-81B1-4225-BC36-6DD3E8E98722}" type="slidenum">
              <a:rPr lang="en-US" smtClean="0"/>
              <a:t>‹#›</a:t>
            </a:fld>
            <a:endParaRPr lang="en-US"/>
          </a:p>
        </p:txBody>
      </p:sp>
    </p:spTree>
    <p:extLst>
      <p:ext uri="{BB962C8B-B14F-4D97-AF65-F5344CB8AC3E}">
        <p14:creationId xmlns:p14="http://schemas.microsoft.com/office/powerpoint/2010/main" val="3888844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D3C34-4FAE-4634-9621-7C1A1531823B}" type="datetimeFigureOut">
              <a:rPr lang="en-US" smtClean="0"/>
              <a:t>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D1758-ED3D-4611-B861-63A1DF032208}" type="slidenum">
              <a:rPr lang="en-US" smtClean="0"/>
              <a:t>‹#›</a:t>
            </a:fld>
            <a:endParaRPr lang="en-US"/>
          </a:p>
        </p:txBody>
      </p:sp>
    </p:spTree>
    <p:extLst>
      <p:ext uri="{BB962C8B-B14F-4D97-AF65-F5344CB8AC3E}">
        <p14:creationId xmlns:p14="http://schemas.microsoft.com/office/powerpoint/2010/main" val="1990456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6983888" y="117348"/>
            <a:ext cx="1589247" cy="371905"/>
          </a:xfrm>
          <a:prstGeom prst="rect">
            <a:avLst/>
          </a:prstGeom>
        </p:spPr>
      </p:pic>
    </p:spTree>
    <p:extLst>
      <p:ext uri="{BB962C8B-B14F-4D97-AF65-F5344CB8AC3E}">
        <p14:creationId xmlns:p14="http://schemas.microsoft.com/office/powerpoint/2010/main" val="2005293348"/>
      </p:ext>
    </p:extLst>
  </p:cSld>
  <p:clrMapOvr>
    <a:masterClrMapping/>
  </p:clrMapOvr>
  <p:transition spd="slow" advClick="0" advTm="3000">
    <p:fade/>
  </p:transition>
  <p:extLst>
    <p:ext uri="{DCECCB84-F9BA-43D5-87BE-67443E8EF086}">
      <p15:sldGuideLst xmlns:p15="http://schemas.microsoft.com/office/powerpoint/2012/main">
        <p15:guide id="1" orient="horz" pos="2700" userDrawn="1">
          <p15:clr>
            <a:srgbClr val="FBAE40"/>
          </p15:clr>
        </p15:guide>
        <p15:guide id="2" pos="5384" userDrawn="1">
          <p15:clr>
            <a:srgbClr val="FBAE40"/>
          </p15:clr>
        </p15:guide>
        <p15:guide id="3" pos="374" userDrawn="1">
          <p15:clr>
            <a:srgbClr val="FBAE40"/>
          </p15:clr>
        </p15:guide>
        <p15:guide id="4" orient="horz" pos="306" userDrawn="1">
          <p15:clr>
            <a:srgbClr val="FBAE40"/>
          </p15:clr>
        </p15:guide>
        <p15:guide id="5" orient="horz" pos="9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with Half Picture at Righ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72001" y="0"/>
            <a:ext cx="4572000" cy="5143500"/>
          </a:xfrm>
          <a:prstGeom prst="rect">
            <a:avLst/>
          </a:prstGeom>
        </p:spPr>
        <p:txBody>
          <a:bodyPr anchor="ctr" anchorCtr="0"/>
          <a:lstStyle>
            <a:lvl1pPr marL="0" indent="0" algn="ctr">
              <a:buFontTx/>
              <a:buNone/>
              <a:defRPr sz="1000">
                <a:solidFill>
                  <a:schemeClr val="accent5"/>
                </a:solidFill>
                <a:latin typeface="Lato" panose="020F0502020204030203" pitchFamily="34" charset="0"/>
              </a:defRPr>
            </a:lvl1pPr>
          </a:lstStyle>
          <a:p>
            <a:endParaRPr lang="en-US"/>
          </a:p>
        </p:txBody>
      </p:sp>
    </p:spTree>
    <p:extLst>
      <p:ext uri="{BB962C8B-B14F-4D97-AF65-F5344CB8AC3E}">
        <p14:creationId xmlns:p14="http://schemas.microsoft.com/office/powerpoint/2010/main" val="3713748865"/>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Portfolio 01">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Picture Placeholder 2"/>
          <p:cNvSpPr>
            <a:spLocks noGrp="1"/>
          </p:cNvSpPr>
          <p:nvPr>
            <p:ph type="pic" sz="quarter" idx="12"/>
          </p:nvPr>
        </p:nvSpPr>
        <p:spPr>
          <a:xfrm>
            <a:off x="593724" y="1543050"/>
            <a:ext cx="3821113" cy="2743200"/>
          </a:xfrm>
          <a:prstGeom prst="rect">
            <a:avLst/>
          </a:prstGeom>
        </p:spPr>
        <p:txBody>
          <a:bodyPr anchor="ctr" anchorCtr="0"/>
          <a:lstStyle>
            <a:lvl1pPr marL="0" indent="0" algn="ctr">
              <a:buFontTx/>
              <a:buNone/>
              <a:defRPr sz="1000">
                <a:solidFill>
                  <a:schemeClr val="accent5"/>
                </a:solidFill>
                <a:latin typeface="Lato" panose="020F0502020204030203" pitchFamily="34" charset="0"/>
              </a:defRPr>
            </a:lvl1pPr>
          </a:lstStyle>
          <a:p>
            <a:endParaRPr lang="en-US"/>
          </a:p>
        </p:txBody>
      </p:sp>
      <p:sp>
        <p:nvSpPr>
          <p:cNvPr id="20" name="Picture Placeholder 2"/>
          <p:cNvSpPr>
            <a:spLocks noGrp="1"/>
          </p:cNvSpPr>
          <p:nvPr>
            <p:ph type="pic" sz="quarter" idx="13"/>
          </p:nvPr>
        </p:nvSpPr>
        <p:spPr>
          <a:xfrm>
            <a:off x="4725986" y="1543050"/>
            <a:ext cx="3821113" cy="2743200"/>
          </a:xfrm>
          <a:prstGeom prst="rect">
            <a:avLst/>
          </a:prstGeom>
        </p:spPr>
        <p:txBody>
          <a:bodyPr anchor="ctr" anchorCtr="0"/>
          <a:lstStyle>
            <a:lvl1pPr marL="0" indent="0" algn="ctr">
              <a:buFontTx/>
              <a:buNone/>
              <a:defRPr sz="1000">
                <a:solidFill>
                  <a:schemeClr val="accent5"/>
                </a:solidFill>
                <a:latin typeface="Lato" panose="020F0502020204030203" pitchFamily="34" charset="0"/>
              </a:defRPr>
            </a:lvl1pPr>
          </a:lstStyle>
          <a:p>
            <a:endParaRPr lang="en-US"/>
          </a:p>
        </p:txBody>
      </p:sp>
      <p:pic>
        <p:nvPicPr>
          <p:cNvPr id="13" name="Picture 12">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6983888" y="117348"/>
            <a:ext cx="1589247" cy="371905"/>
          </a:xfrm>
          <a:prstGeom prst="rect">
            <a:avLst/>
          </a:prstGeom>
        </p:spPr>
      </p:pic>
    </p:spTree>
    <p:extLst>
      <p:ext uri="{BB962C8B-B14F-4D97-AF65-F5344CB8AC3E}">
        <p14:creationId xmlns:p14="http://schemas.microsoft.com/office/powerpoint/2010/main" val="3440558140"/>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Portfolio 0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Picture Placeholder 2"/>
          <p:cNvSpPr>
            <a:spLocks noGrp="1"/>
          </p:cNvSpPr>
          <p:nvPr>
            <p:ph type="pic" sz="quarter" idx="12"/>
          </p:nvPr>
        </p:nvSpPr>
        <p:spPr>
          <a:xfrm>
            <a:off x="593725" y="1543050"/>
            <a:ext cx="2513188" cy="2743200"/>
          </a:xfrm>
          <a:prstGeom prst="rect">
            <a:avLst/>
          </a:prstGeom>
        </p:spPr>
        <p:txBody>
          <a:bodyPr anchor="ctr" anchorCtr="0"/>
          <a:lstStyle>
            <a:lvl1pPr marL="0" indent="0" algn="ctr">
              <a:buFontTx/>
              <a:buNone/>
              <a:defRPr sz="1000">
                <a:solidFill>
                  <a:schemeClr val="accent5"/>
                </a:solidFill>
                <a:latin typeface="Lato" panose="020F0502020204030203" pitchFamily="34" charset="0"/>
              </a:defRPr>
            </a:lvl1pPr>
          </a:lstStyle>
          <a:p>
            <a:endParaRPr lang="en-US"/>
          </a:p>
        </p:txBody>
      </p:sp>
      <p:sp>
        <p:nvSpPr>
          <p:cNvPr id="14" name="Picture Placeholder 2"/>
          <p:cNvSpPr>
            <a:spLocks noGrp="1"/>
          </p:cNvSpPr>
          <p:nvPr>
            <p:ph type="pic" sz="quarter" idx="13"/>
          </p:nvPr>
        </p:nvSpPr>
        <p:spPr>
          <a:xfrm>
            <a:off x="6033912" y="1543050"/>
            <a:ext cx="2513188" cy="2743200"/>
          </a:xfrm>
          <a:prstGeom prst="rect">
            <a:avLst/>
          </a:prstGeom>
        </p:spPr>
        <p:txBody>
          <a:bodyPr anchor="ctr" anchorCtr="0"/>
          <a:lstStyle>
            <a:lvl1pPr marL="0" indent="0" algn="ctr">
              <a:buFontTx/>
              <a:buNone/>
              <a:defRPr sz="1000">
                <a:solidFill>
                  <a:schemeClr val="accent5"/>
                </a:solidFill>
                <a:latin typeface="Lato" panose="020F0502020204030203" pitchFamily="34" charset="0"/>
              </a:defRPr>
            </a:lvl1pPr>
          </a:lstStyle>
          <a:p>
            <a:endParaRPr lang="en-US"/>
          </a:p>
        </p:txBody>
      </p:sp>
      <p:sp>
        <p:nvSpPr>
          <p:cNvPr id="15" name="Picture Placeholder 2"/>
          <p:cNvSpPr>
            <a:spLocks noGrp="1"/>
          </p:cNvSpPr>
          <p:nvPr>
            <p:ph type="pic" sz="quarter" idx="14"/>
          </p:nvPr>
        </p:nvSpPr>
        <p:spPr>
          <a:xfrm>
            <a:off x="3315406" y="1543050"/>
            <a:ext cx="2513188" cy="2743200"/>
          </a:xfrm>
          <a:prstGeom prst="rect">
            <a:avLst/>
          </a:prstGeom>
        </p:spPr>
        <p:txBody>
          <a:bodyPr anchor="ctr" anchorCtr="0"/>
          <a:lstStyle>
            <a:lvl1pPr marL="0" indent="0" algn="ctr">
              <a:buFontTx/>
              <a:buNone/>
              <a:defRPr sz="1000">
                <a:solidFill>
                  <a:schemeClr val="accent5"/>
                </a:solidFill>
                <a:latin typeface="Lato" panose="020F0502020204030203" pitchFamily="34" charset="0"/>
              </a:defRPr>
            </a:lvl1pPr>
          </a:lstStyle>
          <a:p>
            <a:endParaRPr lang="en-US"/>
          </a:p>
        </p:txBody>
      </p:sp>
      <p:pic>
        <p:nvPicPr>
          <p:cNvPr id="13" name="Picture 12">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6983888" y="117348"/>
            <a:ext cx="1589247" cy="371905"/>
          </a:xfrm>
          <a:prstGeom prst="rect">
            <a:avLst/>
          </a:prstGeom>
        </p:spPr>
      </p:pic>
    </p:spTree>
    <p:extLst>
      <p:ext uri="{BB962C8B-B14F-4D97-AF65-F5344CB8AC3E}">
        <p14:creationId xmlns:p14="http://schemas.microsoft.com/office/powerpoint/2010/main" val="2809182769"/>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ur Portfolio 03">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Picture Placeholder 2"/>
          <p:cNvSpPr>
            <a:spLocks noGrp="1"/>
          </p:cNvSpPr>
          <p:nvPr>
            <p:ph type="pic" sz="quarter" idx="12"/>
          </p:nvPr>
        </p:nvSpPr>
        <p:spPr>
          <a:xfrm>
            <a:off x="593725" y="1543050"/>
            <a:ext cx="2560108" cy="1316520"/>
          </a:xfrm>
          <a:prstGeom prst="rect">
            <a:avLst/>
          </a:prstGeom>
        </p:spPr>
        <p:txBody>
          <a:bodyPr anchor="ctr" anchorCtr="0"/>
          <a:lstStyle>
            <a:lvl1pPr marL="0" indent="0" algn="ctr">
              <a:buFontTx/>
              <a:buNone/>
              <a:defRPr sz="800">
                <a:solidFill>
                  <a:schemeClr val="accent5"/>
                </a:solidFill>
                <a:latin typeface="Lato" panose="020F0502020204030203" pitchFamily="34" charset="0"/>
              </a:defRPr>
            </a:lvl1pPr>
          </a:lstStyle>
          <a:p>
            <a:endParaRPr lang="en-US"/>
          </a:p>
        </p:txBody>
      </p:sp>
      <p:sp>
        <p:nvSpPr>
          <p:cNvPr id="25" name="Picture Placeholder 2"/>
          <p:cNvSpPr>
            <a:spLocks noGrp="1"/>
          </p:cNvSpPr>
          <p:nvPr>
            <p:ph type="pic" sz="quarter" idx="13"/>
          </p:nvPr>
        </p:nvSpPr>
        <p:spPr>
          <a:xfrm>
            <a:off x="5985433" y="1543050"/>
            <a:ext cx="2560108" cy="1316520"/>
          </a:xfrm>
          <a:prstGeom prst="rect">
            <a:avLst/>
          </a:prstGeom>
        </p:spPr>
        <p:txBody>
          <a:bodyPr anchor="ctr" anchorCtr="0"/>
          <a:lstStyle>
            <a:lvl1pPr marL="0" indent="0" algn="ctr">
              <a:buFontTx/>
              <a:buNone/>
              <a:defRPr sz="800">
                <a:solidFill>
                  <a:schemeClr val="accent5"/>
                </a:solidFill>
                <a:latin typeface="Lato" panose="020F0502020204030203" pitchFamily="34" charset="0"/>
              </a:defRPr>
            </a:lvl1pPr>
          </a:lstStyle>
          <a:p>
            <a:endParaRPr lang="en-US"/>
          </a:p>
        </p:txBody>
      </p:sp>
      <p:sp>
        <p:nvSpPr>
          <p:cNvPr id="27" name="Picture Placeholder 2"/>
          <p:cNvSpPr>
            <a:spLocks noGrp="1"/>
          </p:cNvSpPr>
          <p:nvPr>
            <p:ph type="pic" sz="quarter" idx="15"/>
          </p:nvPr>
        </p:nvSpPr>
        <p:spPr>
          <a:xfrm>
            <a:off x="593725" y="2965967"/>
            <a:ext cx="2560108" cy="1316520"/>
          </a:xfrm>
          <a:prstGeom prst="rect">
            <a:avLst/>
          </a:prstGeom>
        </p:spPr>
        <p:txBody>
          <a:bodyPr anchor="ctr" anchorCtr="0"/>
          <a:lstStyle>
            <a:lvl1pPr marL="0" indent="0" algn="ctr">
              <a:buFontTx/>
              <a:buNone/>
              <a:defRPr sz="800">
                <a:solidFill>
                  <a:schemeClr val="accent5"/>
                </a:solidFill>
                <a:latin typeface="Lato" panose="020F0502020204030203" pitchFamily="34" charset="0"/>
              </a:defRPr>
            </a:lvl1pPr>
          </a:lstStyle>
          <a:p>
            <a:endParaRPr lang="en-US"/>
          </a:p>
        </p:txBody>
      </p:sp>
      <p:sp>
        <p:nvSpPr>
          <p:cNvPr id="28" name="Picture Placeholder 2"/>
          <p:cNvSpPr>
            <a:spLocks noGrp="1"/>
          </p:cNvSpPr>
          <p:nvPr>
            <p:ph type="pic" sz="quarter" idx="16"/>
          </p:nvPr>
        </p:nvSpPr>
        <p:spPr>
          <a:xfrm>
            <a:off x="5985433" y="2965967"/>
            <a:ext cx="2560108" cy="1316520"/>
          </a:xfrm>
          <a:prstGeom prst="rect">
            <a:avLst/>
          </a:prstGeom>
        </p:spPr>
        <p:txBody>
          <a:bodyPr anchor="ctr" anchorCtr="0"/>
          <a:lstStyle>
            <a:lvl1pPr marL="0" indent="0" algn="ctr">
              <a:buFontTx/>
              <a:buNone/>
              <a:defRPr sz="800">
                <a:solidFill>
                  <a:schemeClr val="accent5"/>
                </a:solidFill>
                <a:latin typeface="Lato" panose="020F0502020204030203" pitchFamily="34" charset="0"/>
              </a:defRPr>
            </a:lvl1pPr>
          </a:lstStyle>
          <a:p>
            <a:endParaRPr lang="en-US"/>
          </a:p>
        </p:txBody>
      </p:sp>
      <p:sp>
        <p:nvSpPr>
          <p:cNvPr id="29" name="Picture Placeholder 2"/>
          <p:cNvSpPr>
            <a:spLocks noGrp="1"/>
          </p:cNvSpPr>
          <p:nvPr>
            <p:ph type="pic" sz="quarter" idx="17"/>
          </p:nvPr>
        </p:nvSpPr>
        <p:spPr>
          <a:xfrm>
            <a:off x="3291946" y="2965967"/>
            <a:ext cx="2560108" cy="1316520"/>
          </a:xfrm>
          <a:prstGeom prst="rect">
            <a:avLst/>
          </a:prstGeom>
        </p:spPr>
        <p:txBody>
          <a:bodyPr anchor="ctr" anchorCtr="0"/>
          <a:lstStyle>
            <a:lvl1pPr marL="0" indent="0" algn="ctr">
              <a:buFontTx/>
              <a:buNone/>
              <a:defRPr sz="800">
                <a:solidFill>
                  <a:schemeClr val="accent5"/>
                </a:solidFill>
                <a:latin typeface="Lato" panose="020F0502020204030203" pitchFamily="34" charset="0"/>
              </a:defRPr>
            </a:lvl1pPr>
          </a:lstStyle>
          <a:p>
            <a:endParaRPr lang="en-US"/>
          </a:p>
        </p:txBody>
      </p:sp>
      <p:pic>
        <p:nvPicPr>
          <p:cNvPr id="15" name="Picture 14">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6983888" y="117348"/>
            <a:ext cx="1589247" cy="371905"/>
          </a:xfrm>
          <a:prstGeom prst="rect">
            <a:avLst/>
          </a:prstGeom>
        </p:spPr>
      </p:pic>
    </p:spTree>
    <p:extLst>
      <p:ext uri="{BB962C8B-B14F-4D97-AF65-F5344CB8AC3E}">
        <p14:creationId xmlns:p14="http://schemas.microsoft.com/office/powerpoint/2010/main" val="1215259037"/>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ur Portfolio 04">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Picture Placeholder 2"/>
          <p:cNvSpPr>
            <a:spLocks noGrp="1"/>
          </p:cNvSpPr>
          <p:nvPr>
            <p:ph type="pic" sz="quarter" idx="12"/>
          </p:nvPr>
        </p:nvSpPr>
        <p:spPr>
          <a:xfrm>
            <a:off x="593725" y="1543050"/>
            <a:ext cx="2560108" cy="2743200"/>
          </a:xfrm>
          <a:prstGeom prst="rect">
            <a:avLst/>
          </a:prstGeom>
        </p:spPr>
        <p:txBody>
          <a:bodyPr anchor="ctr" anchorCtr="0"/>
          <a:lstStyle>
            <a:lvl1pPr marL="0" indent="0" algn="ctr">
              <a:buFontTx/>
              <a:buNone/>
              <a:defRPr sz="800">
                <a:solidFill>
                  <a:schemeClr val="accent5"/>
                </a:solidFill>
                <a:latin typeface="Lato" panose="020F0502020204030203" pitchFamily="34" charset="0"/>
              </a:defRPr>
            </a:lvl1pPr>
          </a:lstStyle>
          <a:p>
            <a:endParaRPr lang="en-US"/>
          </a:p>
        </p:txBody>
      </p:sp>
      <p:sp>
        <p:nvSpPr>
          <p:cNvPr id="25" name="Picture Placeholder 2"/>
          <p:cNvSpPr>
            <a:spLocks noGrp="1"/>
          </p:cNvSpPr>
          <p:nvPr>
            <p:ph type="pic" sz="quarter" idx="13"/>
          </p:nvPr>
        </p:nvSpPr>
        <p:spPr>
          <a:xfrm>
            <a:off x="5985433" y="1543050"/>
            <a:ext cx="2560108" cy="1316520"/>
          </a:xfrm>
          <a:prstGeom prst="rect">
            <a:avLst/>
          </a:prstGeom>
        </p:spPr>
        <p:txBody>
          <a:bodyPr anchor="ctr" anchorCtr="0"/>
          <a:lstStyle>
            <a:lvl1pPr marL="0" indent="0" algn="ctr">
              <a:buFontTx/>
              <a:buNone/>
              <a:defRPr sz="800">
                <a:solidFill>
                  <a:schemeClr val="accent5"/>
                </a:solidFill>
                <a:latin typeface="Lato" panose="020F0502020204030203" pitchFamily="34" charset="0"/>
              </a:defRPr>
            </a:lvl1pPr>
          </a:lstStyle>
          <a:p>
            <a:endParaRPr lang="en-US"/>
          </a:p>
        </p:txBody>
      </p:sp>
      <p:sp>
        <p:nvSpPr>
          <p:cNvPr id="28" name="Picture Placeholder 2"/>
          <p:cNvSpPr>
            <a:spLocks noGrp="1"/>
          </p:cNvSpPr>
          <p:nvPr>
            <p:ph type="pic" sz="quarter" idx="16"/>
          </p:nvPr>
        </p:nvSpPr>
        <p:spPr>
          <a:xfrm>
            <a:off x="5985433" y="2965967"/>
            <a:ext cx="2560108" cy="1316520"/>
          </a:xfrm>
          <a:prstGeom prst="rect">
            <a:avLst/>
          </a:prstGeom>
        </p:spPr>
        <p:txBody>
          <a:bodyPr anchor="ctr" anchorCtr="0"/>
          <a:lstStyle>
            <a:lvl1pPr marL="0" indent="0" algn="ctr">
              <a:buFontTx/>
              <a:buNone/>
              <a:defRPr sz="800">
                <a:solidFill>
                  <a:schemeClr val="accent5"/>
                </a:solidFill>
                <a:latin typeface="Lato" panose="020F0502020204030203" pitchFamily="34" charset="0"/>
              </a:defRPr>
            </a:lvl1pPr>
          </a:lstStyle>
          <a:p>
            <a:endParaRPr lang="en-US"/>
          </a:p>
        </p:txBody>
      </p:sp>
      <p:sp>
        <p:nvSpPr>
          <p:cNvPr id="29" name="Picture Placeholder 2"/>
          <p:cNvSpPr>
            <a:spLocks noGrp="1"/>
          </p:cNvSpPr>
          <p:nvPr>
            <p:ph type="pic" sz="quarter" idx="17"/>
          </p:nvPr>
        </p:nvSpPr>
        <p:spPr>
          <a:xfrm>
            <a:off x="3291946" y="2965967"/>
            <a:ext cx="2560108" cy="1316520"/>
          </a:xfrm>
          <a:prstGeom prst="rect">
            <a:avLst/>
          </a:prstGeom>
        </p:spPr>
        <p:txBody>
          <a:bodyPr anchor="ctr" anchorCtr="0"/>
          <a:lstStyle>
            <a:lvl1pPr marL="0" indent="0" algn="ctr">
              <a:buFontTx/>
              <a:buNone/>
              <a:defRPr sz="800">
                <a:solidFill>
                  <a:schemeClr val="accent5"/>
                </a:solidFill>
                <a:latin typeface="Lato" panose="020F0502020204030203" pitchFamily="34" charset="0"/>
              </a:defRPr>
            </a:lvl1pPr>
          </a:lstStyle>
          <a:p>
            <a:endParaRPr lang="en-US"/>
          </a:p>
        </p:txBody>
      </p:sp>
      <p:pic>
        <p:nvPicPr>
          <p:cNvPr id="14" name="Picture 13">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6983888" y="117348"/>
            <a:ext cx="1589247" cy="371905"/>
          </a:xfrm>
          <a:prstGeom prst="rect">
            <a:avLst/>
          </a:prstGeom>
        </p:spPr>
      </p:pic>
    </p:spTree>
    <p:extLst>
      <p:ext uri="{BB962C8B-B14F-4D97-AF65-F5344CB8AC3E}">
        <p14:creationId xmlns:p14="http://schemas.microsoft.com/office/powerpoint/2010/main" val="2429378869"/>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ur Portfolio 05">
    <p:spTree>
      <p:nvGrpSpPr>
        <p:cNvPr id="1" name=""/>
        <p:cNvGrpSpPr/>
        <p:nvPr/>
      </p:nvGrpSpPr>
      <p:grpSpPr>
        <a:xfrm>
          <a:off x="0" y="0"/>
          <a:ext cx="0" cy="0"/>
          <a:chOff x="0" y="0"/>
          <a:chExt cx="0" cy="0"/>
        </a:xfrm>
      </p:grpSpPr>
      <p:sp>
        <p:nvSpPr>
          <p:cNvPr id="29" name="Picture Placeholder 2"/>
          <p:cNvSpPr>
            <a:spLocks noGrp="1"/>
          </p:cNvSpPr>
          <p:nvPr>
            <p:ph type="pic" sz="quarter" idx="17"/>
          </p:nvPr>
        </p:nvSpPr>
        <p:spPr>
          <a:xfrm>
            <a:off x="1508125" y="1543049"/>
            <a:ext cx="2546117" cy="1408417"/>
          </a:xfrm>
          <a:prstGeom prst="rect">
            <a:avLst/>
          </a:prstGeom>
        </p:spPr>
        <p:txBody>
          <a:bodyPr anchor="ctr" anchorCtr="0"/>
          <a:lstStyle>
            <a:lvl1pPr marL="0" indent="0" algn="ctr">
              <a:buFontTx/>
              <a:buNone/>
              <a:defRPr sz="800">
                <a:solidFill>
                  <a:schemeClr val="accent5"/>
                </a:solidFill>
                <a:latin typeface="Lato" panose="020F0502020204030203" pitchFamily="34" charset="0"/>
              </a:defRPr>
            </a:lvl1pPr>
          </a:lstStyle>
          <a:p>
            <a:endParaRPr lang="en-US"/>
          </a:p>
        </p:txBody>
      </p:sp>
      <p:sp>
        <p:nvSpPr>
          <p:cNvPr id="18" name="Picture Placeholder 2"/>
          <p:cNvSpPr>
            <a:spLocks noGrp="1"/>
          </p:cNvSpPr>
          <p:nvPr>
            <p:ph type="pic" sz="quarter" idx="18"/>
          </p:nvPr>
        </p:nvSpPr>
        <p:spPr>
          <a:xfrm>
            <a:off x="5988464" y="1543049"/>
            <a:ext cx="2546117" cy="1408417"/>
          </a:xfrm>
          <a:prstGeom prst="rect">
            <a:avLst/>
          </a:prstGeom>
        </p:spPr>
        <p:txBody>
          <a:bodyPr anchor="ctr" anchorCtr="0"/>
          <a:lstStyle>
            <a:lvl1pPr marL="0" indent="0" algn="ctr">
              <a:buFontTx/>
              <a:buNone/>
              <a:defRPr sz="800">
                <a:solidFill>
                  <a:schemeClr val="accent5"/>
                </a:solidFill>
                <a:latin typeface="Lato" panose="020F0502020204030203" pitchFamily="34" charset="0"/>
              </a:defRPr>
            </a:lvl1pPr>
          </a:lstStyle>
          <a:p>
            <a:endParaRPr lang="en-US"/>
          </a:p>
        </p:txBody>
      </p:sp>
      <p:sp>
        <p:nvSpPr>
          <p:cNvPr id="10"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6983888" y="117348"/>
            <a:ext cx="1589247" cy="371905"/>
          </a:xfrm>
          <a:prstGeom prst="rect">
            <a:avLst/>
          </a:prstGeom>
        </p:spPr>
      </p:pic>
    </p:spTree>
    <p:extLst>
      <p:ext uri="{BB962C8B-B14F-4D97-AF65-F5344CB8AC3E}">
        <p14:creationId xmlns:p14="http://schemas.microsoft.com/office/powerpoint/2010/main" val="2001969895"/>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Phone Mockup 01">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535" y="1134684"/>
            <a:ext cx="2415741" cy="3528796"/>
          </a:xfrm>
          <a:prstGeom prst="rect">
            <a:avLst/>
          </a:prstGeom>
        </p:spPr>
      </p:pic>
      <p:sp>
        <p:nvSpPr>
          <p:cNvPr id="4" name="Picture Placeholder 25"/>
          <p:cNvSpPr>
            <a:spLocks noGrp="1"/>
          </p:cNvSpPr>
          <p:nvPr>
            <p:ph type="pic" sz="quarter" idx="14"/>
          </p:nvPr>
        </p:nvSpPr>
        <p:spPr>
          <a:xfrm>
            <a:off x="720840" y="1695550"/>
            <a:ext cx="1230200" cy="2232025"/>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800">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sp>
        <p:nvSpPr>
          <p:cNvPr id="11"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bg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12"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bg1"/>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13" name="Straight Connector 12"/>
          <p:cNvCxnSpPr/>
          <p:nvPr userDrawn="1"/>
        </p:nvCxnSpPr>
        <p:spPr>
          <a:xfrm>
            <a:off x="593725" y="492067"/>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37877" y="1134684"/>
            <a:ext cx="2415741" cy="3528796"/>
          </a:xfrm>
          <a:prstGeom prst="rect">
            <a:avLst/>
          </a:prstGeom>
        </p:spPr>
      </p:pic>
      <p:sp>
        <p:nvSpPr>
          <p:cNvPr id="15" name="Picture Placeholder 25"/>
          <p:cNvSpPr>
            <a:spLocks noGrp="1"/>
          </p:cNvSpPr>
          <p:nvPr>
            <p:ph type="pic" sz="quarter" idx="15"/>
          </p:nvPr>
        </p:nvSpPr>
        <p:spPr>
          <a:xfrm>
            <a:off x="5022182" y="1695550"/>
            <a:ext cx="1230200" cy="2232025"/>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800">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88548" y="1439120"/>
            <a:ext cx="2415741" cy="3528796"/>
          </a:xfrm>
          <a:prstGeom prst="rect">
            <a:avLst/>
          </a:prstGeom>
        </p:spPr>
      </p:pic>
      <p:sp>
        <p:nvSpPr>
          <p:cNvPr id="17" name="Picture Placeholder 25"/>
          <p:cNvSpPr>
            <a:spLocks noGrp="1"/>
          </p:cNvSpPr>
          <p:nvPr>
            <p:ph type="pic" sz="quarter" idx="16"/>
          </p:nvPr>
        </p:nvSpPr>
        <p:spPr>
          <a:xfrm>
            <a:off x="7172853" y="1999986"/>
            <a:ext cx="1230200" cy="2232025"/>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800">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7206" y="1439120"/>
            <a:ext cx="2415741" cy="3528796"/>
          </a:xfrm>
          <a:prstGeom prst="rect">
            <a:avLst/>
          </a:prstGeom>
        </p:spPr>
      </p:pic>
      <p:sp>
        <p:nvSpPr>
          <p:cNvPr id="19" name="Picture Placeholder 25"/>
          <p:cNvSpPr>
            <a:spLocks noGrp="1"/>
          </p:cNvSpPr>
          <p:nvPr>
            <p:ph type="pic" sz="quarter" idx="17"/>
          </p:nvPr>
        </p:nvSpPr>
        <p:spPr>
          <a:xfrm>
            <a:off x="2871511" y="1999986"/>
            <a:ext cx="1230200" cy="2232025"/>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800">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20" name="Picture 19">
            <a:extLst>
              <a:ext uri="{FF2B5EF4-FFF2-40B4-BE49-F238E27FC236}">
                <a16:creationId xmlns:a16="http://schemas.microsoft.com/office/drawing/2014/main" id="{02E5A025-B9EC-4B3B-8A5A-78BE0B998494}"/>
              </a:ext>
            </a:extLst>
          </p:cNvPr>
          <p:cNvPicPr>
            <a:picLocks noChangeAspect="1"/>
          </p:cNvPicPr>
          <p:nvPr userDrawn="1"/>
        </p:nvPicPr>
        <p:blipFill>
          <a:blip r:embed="rId3"/>
          <a:stretch>
            <a:fillRect/>
          </a:stretch>
        </p:blipFill>
        <p:spPr>
          <a:xfrm>
            <a:off x="6983888" y="117348"/>
            <a:ext cx="1589247" cy="371905"/>
          </a:xfrm>
          <a:prstGeom prst="rect">
            <a:avLst/>
          </a:prstGeom>
        </p:spPr>
      </p:pic>
    </p:spTree>
    <p:extLst>
      <p:ext uri="{BB962C8B-B14F-4D97-AF65-F5344CB8AC3E}">
        <p14:creationId xmlns:p14="http://schemas.microsoft.com/office/powerpoint/2010/main" val="2250657437"/>
      </p:ext>
    </p:extLst>
  </p:cSld>
  <p:clrMapOvr>
    <a:masterClrMapping/>
  </p:clrMapOvr>
  <p:transition spd="slow" advClick="0" advTm="3000">
    <p:fade/>
  </p:transition>
  <p:extLst>
    <p:ext uri="{DCECCB84-F9BA-43D5-87BE-67443E8EF086}">
      <p15:sldGuideLst xmlns:p15="http://schemas.microsoft.com/office/powerpoint/2012/main">
        <p15:guide id="1" orient="horz" pos="2934" userDrawn="1">
          <p15:clr>
            <a:srgbClr val="FBAE40"/>
          </p15:clr>
        </p15:guide>
        <p15:guide id="2" pos="5384">
          <p15:clr>
            <a:srgbClr val="FBAE40"/>
          </p15:clr>
        </p15:guide>
        <p15:guide id="3" pos="374">
          <p15:clr>
            <a:srgbClr val="FBAE40"/>
          </p15:clr>
        </p15:guide>
        <p15:guide id="4" orient="horz" pos="306">
          <p15:clr>
            <a:srgbClr val="FBAE40"/>
          </p15:clr>
        </p15:guide>
        <p15:guide id="5" orient="horz" pos="97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Phone Mockup 02">
    <p:spTree>
      <p:nvGrpSpPr>
        <p:cNvPr id="1" name=""/>
        <p:cNvGrpSpPr/>
        <p:nvPr/>
      </p:nvGrpSpPr>
      <p:grpSpPr>
        <a:xfrm>
          <a:off x="0" y="0"/>
          <a:ext cx="0" cy="0"/>
          <a:chOff x="0" y="0"/>
          <a:chExt cx="0" cy="0"/>
        </a:xfrm>
      </p:grpSpPr>
      <p:sp>
        <p:nvSpPr>
          <p:cNvPr id="21" name="Rectangle 20"/>
          <p:cNvSpPr/>
          <p:nvPr userDrawn="1"/>
        </p:nvSpPr>
        <p:spPr>
          <a:xfrm>
            <a:off x="595314" y="1857487"/>
            <a:ext cx="7953374" cy="2026872"/>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64129" y="1194045"/>
            <a:ext cx="2415741" cy="3528796"/>
          </a:xfrm>
          <a:prstGeom prst="rect">
            <a:avLst/>
          </a:prstGeom>
        </p:spPr>
      </p:pic>
      <p:sp>
        <p:nvSpPr>
          <p:cNvPr id="18" name="Picture Placeholder 25"/>
          <p:cNvSpPr>
            <a:spLocks noGrp="1"/>
          </p:cNvSpPr>
          <p:nvPr>
            <p:ph type="pic" sz="quarter" idx="18"/>
          </p:nvPr>
        </p:nvSpPr>
        <p:spPr>
          <a:xfrm>
            <a:off x="3961343" y="1754911"/>
            <a:ext cx="1204382" cy="2232025"/>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800">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3" name="Picture 12">
            <a:extLst>
              <a:ext uri="{FF2B5EF4-FFF2-40B4-BE49-F238E27FC236}">
                <a16:creationId xmlns:a16="http://schemas.microsoft.com/office/drawing/2014/main" id="{02E5A025-B9EC-4B3B-8A5A-78BE0B998494}"/>
              </a:ext>
            </a:extLst>
          </p:cNvPr>
          <p:cNvPicPr>
            <a:picLocks noChangeAspect="1"/>
          </p:cNvPicPr>
          <p:nvPr userDrawn="1"/>
        </p:nvPicPr>
        <p:blipFill>
          <a:blip r:embed="rId3"/>
          <a:stretch>
            <a:fillRect/>
          </a:stretch>
        </p:blipFill>
        <p:spPr>
          <a:xfrm>
            <a:off x="6983888" y="117348"/>
            <a:ext cx="1589247" cy="371905"/>
          </a:xfrm>
          <a:prstGeom prst="rect">
            <a:avLst/>
          </a:prstGeom>
        </p:spPr>
      </p:pic>
    </p:spTree>
    <p:extLst>
      <p:ext uri="{BB962C8B-B14F-4D97-AF65-F5344CB8AC3E}">
        <p14:creationId xmlns:p14="http://schemas.microsoft.com/office/powerpoint/2010/main" val="4163119622"/>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Phone Mockup 03">
    <p:spTree>
      <p:nvGrpSpPr>
        <p:cNvPr id="1" name=""/>
        <p:cNvGrpSpPr/>
        <p:nvPr/>
      </p:nvGrpSpPr>
      <p:grpSpPr>
        <a:xfrm>
          <a:off x="0" y="0"/>
          <a:ext cx="0" cy="0"/>
          <a:chOff x="0" y="0"/>
          <a:chExt cx="0" cy="0"/>
        </a:xfrm>
      </p:grpSpPr>
      <p:sp>
        <p:nvSpPr>
          <p:cNvPr id="21" name="Rectangle 20"/>
          <p:cNvSpPr/>
          <p:nvPr userDrawn="1"/>
        </p:nvSpPr>
        <p:spPr>
          <a:xfrm>
            <a:off x="595314" y="1543050"/>
            <a:ext cx="7953374" cy="963482"/>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3706" y="1142482"/>
            <a:ext cx="2415741" cy="3528796"/>
          </a:xfrm>
          <a:prstGeom prst="rect">
            <a:avLst/>
          </a:prstGeom>
        </p:spPr>
      </p:pic>
      <p:sp>
        <p:nvSpPr>
          <p:cNvPr id="14" name="Picture Placeholder 25"/>
          <p:cNvSpPr>
            <a:spLocks noGrp="1"/>
          </p:cNvSpPr>
          <p:nvPr>
            <p:ph type="pic" sz="quarter" idx="17"/>
          </p:nvPr>
        </p:nvSpPr>
        <p:spPr>
          <a:xfrm>
            <a:off x="5118011" y="1703348"/>
            <a:ext cx="1230200" cy="2232025"/>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800">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66263" y="1142482"/>
            <a:ext cx="2415741" cy="3528796"/>
          </a:xfrm>
          <a:prstGeom prst="rect">
            <a:avLst/>
          </a:prstGeom>
        </p:spPr>
      </p:pic>
      <p:sp>
        <p:nvSpPr>
          <p:cNvPr id="18" name="Picture Placeholder 25"/>
          <p:cNvSpPr>
            <a:spLocks noGrp="1"/>
          </p:cNvSpPr>
          <p:nvPr>
            <p:ph type="pic" sz="quarter" idx="18"/>
          </p:nvPr>
        </p:nvSpPr>
        <p:spPr>
          <a:xfrm>
            <a:off x="6750568" y="1703348"/>
            <a:ext cx="1230200" cy="2232025"/>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800">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9" name="Picture 18">
            <a:extLst>
              <a:ext uri="{FF2B5EF4-FFF2-40B4-BE49-F238E27FC236}">
                <a16:creationId xmlns:a16="http://schemas.microsoft.com/office/drawing/2014/main" id="{02E5A025-B9EC-4B3B-8A5A-78BE0B998494}"/>
              </a:ext>
            </a:extLst>
          </p:cNvPr>
          <p:cNvPicPr>
            <a:picLocks noChangeAspect="1"/>
          </p:cNvPicPr>
          <p:nvPr userDrawn="1"/>
        </p:nvPicPr>
        <p:blipFill>
          <a:blip r:embed="rId3"/>
          <a:stretch>
            <a:fillRect/>
          </a:stretch>
        </p:blipFill>
        <p:spPr>
          <a:xfrm>
            <a:off x="6983888" y="117348"/>
            <a:ext cx="1589247" cy="371905"/>
          </a:xfrm>
          <a:prstGeom prst="rect">
            <a:avLst/>
          </a:prstGeom>
        </p:spPr>
      </p:pic>
    </p:spTree>
    <p:extLst>
      <p:ext uri="{BB962C8B-B14F-4D97-AF65-F5344CB8AC3E}">
        <p14:creationId xmlns:p14="http://schemas.microsoft.com/office/powerpoint/2010/main" val="2609861662"/>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Phone Mockup 04">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1766" y="1194045"/>
            <a:ext cx="2415741" cy="3528796"/>
          </a:xfrm>
          <a:prstGeom prst="rect">
            <a:avLst/>
          </a:prstGeom>
        </p:spPr>
      </p:pic>
      <p:sp>
        <p:nvSpPr>
          <p:cNvPr id="14" name="Picture Placeholder 25"/>
          <p:cNvSpPr>
            <a:spLocks noGrp="1"/>
          </p:cNvSpPr>
          <p:nvPr>
            <p:ph type="pic" sz="quarter" idx="17"/>
          </p:nvPr>
        </p:nvSpPr>
        <p:spPr>
          <a:xfrm>
            <a:off x="2156071" y="1754911"/>
            <a:ext cx="1230200" cy="2232025"/>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800">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4323" y="1194045"/>
            <a:ext cx="2415741" cy="3528796"/>
          </a:xfrm>
          <a:prstGeom prst="rect">
            <a:avLst/>
          </a:prstGeom>
        </p:spPr>
      </p:pic>
      <p:sp>
        <p:nvSpPr>
          <p:cNvPr id="18" name="Picture Placeholder 25"/>
          <p:cNvSpPr>
            <a:spLocks noGrp="1"/>
          </p:cNvSpPr>
          <p:nvPr>
            <p:ph type="pic" sz="quarter" idx="18"/>
          </p:nvPr>
        </p:nvSpPr>
        <p:spPr>
          <a:xfrm>
            <a:off x="3788628" y="1754911"/>
            <a:ext cx="1230200" cy="2232025"/>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800">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3811" y="1194045"/>
            <a:ext cx="2415741" cy="3528796"/>
          </a:xfrm>
          <a:prstGeom prst="rect">
            <a:avLst/>
          </a:prstGeom>
        </p:spPr>
      </p:pic>
      <p:sp>
        <p:nvSpPr>
          <p:cNvPr id="20" name="Picture Placeholder 25"/>
          <p:cNvSpPr>
            <a:spLocks noGrp="1"/>
          </p:cNvSpPr>
          <p:nvPr>
            <p:ph type="pic" sz="quarter" idx="19"/>
          </p:nvPr>
        </p:nvSpPr>
        <p:spPr>
          <a:xfrm>
            <a:off x="5438116" y="1754911"/>
            <a:ext cx="1230200" cy="2232025"/>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800">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21" name="Picture 20">
            <a:extLst>
              <a:ext uri="{FF2B5EF4-FFF2-40B4-BE49-F238E27FC236}">
                <a16:creationId xmlns:a16="http://schemas.microsoft.com/office/drawing/2014/main" id="{02E5A025-B9EC-4B3B-8A5A-78BE0B998494}"/>
              </a:ext>
            </a:extLst>
          </p:cNvPr>
          <p:cNvPicPr>
            <a:picLocks noChangeAspect="1"/>
          </p:cNvPicPr>
          <p:nvPr userDrawn="1"/>
        </p:nvPicPr>
        <p:blipFill>
          <a:blip r:embed="rId3"/>
          <a:stretch>
            <a:fillRect/>
          </a:stretch>
        </p:blipFill>
        <p:spPr>
          <a:xfrm>
            <a:off x="6983888" y="117348"/>
            <a:ext cx="1589247" cy="371905"/>
          </a:xfrm>
          <a:prstGeom prst="rect">
            <a:avLst/>
          </a:prstGeom>
        </p:spPr>
      </p:pic>
    </p:spTree>
    <p:extLst>
      <p:ext uri="{BB962C8B-B14F-4D97-AF65-F5344CB8AC3E}">
        <p14:creationId xmlns:p14="http://schemas.microsoft.com/office/powerpoint/2010/main" val="1123597967"/>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with Footers">
    <p:spTree>
      <p:nvGrpSpPr>
        <p:cNvPr id="1" name=""/>
        <p:cNvGrpSpPr/>
        <p:nvPr/>
      </p:nvGrpSpPr>
      <p:grpSpPr>
        <a:xfrm>
          <a:off x="0" y="0"/>
          <a:ext cx="0" cy="0"/>
          <a:chOff x="0" y="0"/>
          <a:chExt cx="0" cy="0"/>
        </a:xfrm>
      </p:grpSpPr>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20668023"/>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Phone Mockup 05">
    <p:spTree>
      <p:nvGrpSpPr>
        <p:cNvPr id="1" name=""/>
        <p:cNvGrpSpPr/>
        <p:nvPr/>
      </p:nvGrpSpPr>
      <p:grpSpPr>
        <a:xfrm>
          <a:off x="0" y="0"/>
          <a:ext cx="0" cy="0"/>
          <a:chOff x="0" y="0"/>
          <a:chExt cx="0" cy="0"/>
        </a:xfrm>
      </p:grpSpPr>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90362" y="1100444"/>
            <a:ext cx="2918752" cy="4043055"/>
          </a:xfrm>
          <a:prstGeom prst="rect">
            <a:avLst/>
          </a:prstGeom>
        </p:spPr>
      </p:pic>
      <p:sp>
        <p:nvSpPr>
          <p:cNvPr id="10"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icture Placeholder 25"/>
          <p:cNvSpPr>
            <a:spLocks noGrp="1"/>
          </p:cNvSpPr>
          <p:nvPr>
            <p:ph type="pic" sz="quarter" idx="17"/>
          </p:nvPr>
        </p:nvSpPr>
        <p:spPr>
          <a:xfrm>
            <a:off x="5278966" y="1689100"/>
            <a:ext cx="2209799" cy="3454399"/>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800">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sp>
        <p:nvSpPr>
          <p:cNvPr id="26" name="TextBox 25"/>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27"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02E5A025-B9EC-4B3B-8A5A-78BE0B998494}"/>
              </a:ext>
            </a:extLst>
          </p:cNvPr>
          <p:cNvPicPr>
            <a:picLocks noChangeAspect="1"/>
          </p:cNvPicPr>
          <p:nvPr userDrawn="1"/>
        </p:nvPicPr>
        <p:blipFill>
          <a:blip r:embed="rId3"/>
          <a:stretch>
            <a:fillRect/>
          </a:stretch>
        </p:blipFill>
        <p:spPr>
          <a:xfrm>
            <a:off x="6983888" y="117348"/>
            <a:ext cx="1589247" cy="371905"/>
          </a:xfrm>
          <a:prstGeom prst="rect">
            <a:avLst/>
          </a:prstGeom>
        </p:spPr>
      </p:pic>
    </p:spTree>
    <p:extLst>
      <p:ext uri="{BB962C8B-B14F-4D97-AF65-F5344CB8AC3E}">
        <p14:creationId xmlns:p14="http://schemas.microsoft.com/office/powerpoint/2010/main" val="257334994"/>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Phone Mockup 06">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8" y="185298"/>
            <a:ext cx="3129491" cy="4571407"/>
          </a:xfrm>
          <a:prstGeom prst="rect">
            <a:avLst/>
          </a:prstGeom>
        </p:spPr>
      </p:pic>
      <p:sp>
        <p:nvSpPr>
          <p:cNvPr id="10" name="Text Placeholder 9"/>
          <p:cNvSpPr>
            <a:spLocks noGrp="1"/>
          </p:cNvSpPr>
          <p:nvPr>
            <p:ph type="body" sz="quarter" idx="10"/>
          </p:nvPr>
        </p:nvSpPr>
        <p:spPr>
          <a:xfrm>
            <a:off x="3242733" y="575841"/>
            <a:ext cx="5294843"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3242416" y="959101"/>
            <a:ext cx="530468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3242416"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27"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Picture Placeholder 25"/>
          <p:cNvSpPr>
            <a:spLocks noGrp="1"/>
          </p:cNvSpPr>
          <p:nvPr>
            <p:ph type="pic" sz="quarter" idx="17"/>
          </p:nvPr>
        </p:nvSpPr>
        <p:spPr>
          <a:xfrm>
            <a:off x="800011" y="912452"/>
            <a:ext cx="1552896" cy="2917902"/>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800">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2" name="Picture 11">
            <a:extLst>
              <a:ext uri="{FF2B5EF4-FFF2-40B4-BE49-F238E27FC236}">
                <a16:creationId xmlns:a16="http://schemas.microsoft.com/office/drawing/2014/main" id="{02E5A025-B9EC-4B3B-8A5A-78BE0B998494}"/>
              </a:ext>
            </a:extLst>
          </p:cNvPr>
          <p:cNvPicPr>
            <a:picLocks noChangeAspect="1"/>
          </p:cNvPicPr>
          <p:nvPr userDrawn="1"/>
        </p:nvPicPr>
        <p:blipFill>
          <a:blip r:embed="rId3"/>
          <a:stretch>
            <a:fillRect/>
          </a:stretch>
        </p:blipFill>
        <p:spPr>
          <a:xfrm>
            <a:off x="6983888" y="117348"/>
            <a:ext cx="1589247" cy="371905"/>
          </a:xfrm>
          <a:prstGeom prst="rect">
            <a:avLst/>
          </a:prstGeom>
        </p:spPr>
      </p:pic>
    </p:spTree>
    <p:extLst>
      <p:ext uri="{BB962C8B-B14F-4D97-AF65-F5344CB8AC3E}">
        <p14:creationId xmlns:p14="http://schemas.microsoft.com/office/powerpoint/2010/main" val="1303776323"/>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eb Browser &amp; iPhone Mockup">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bg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12"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bg1"/>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13" name="Straight Connector 12"/>
          <p:cNvCxnSpPr/>
          <p:nvPr userDrawn="1"/>
        </p:nvCxnSpPr>
        <p:spPr>
          <a:xfrm>
            <a:off x="593725" y="492067"/>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Picture Placeholder 33"/>
          <p:cNvSpPr>
            <a:spLocks noGrp="1"/>
          </p:cNvSpPr>
          <p:nvPr>
            <p:ph type="pic" sz="quarter" idx="12"/>
          </p:nvPr>
        </p:nvSpPr>
        <p:spPr>
          <a:xfrm>
            <a:off x="1614488" y="1471670"/>
            <a:ext cx="5915025" cy="3186055"/>
          </a:xfrm>
          <a:custGeom>
            <a:avLst/>
            <a:gdLst>
              <a:gd name="connsiteX0" fmla="*/ 0 w 5915025"/>
              <a:gd name="connsiteY0" fmla="*/ 0 h 3326159"/>
              <a:gd name="connsiteX1" fmla="*/ 5915025 w 5915025"/>
              <a:gd name="connsiteY1" fmla="*/ 0 h 3326159"/>
              <a:gd name="connsiteX2" fmla="*/ 5915025 w 5915025"/>
              <a:gd name="connsiteY2" fmla="*/ 3326159 h 3326159"/>
              <a:gd name="connsiteX3" fmla="*/ 0 w 5915025"/>
              <a:gd name="connsiteY3" fmla="*/ 3326159 h 3326159"/>
            </a:gdLst>
            <a:ahLst/>
            <a:cxnLst>
              <a:cxn ang="0">
                <a:pos x="connsiteX0" y="connsiteY0"/>
              </a:cxn>
              <a:cxn ang="0">
                <a:pos x="connsiteX1" y="connsiteY1"/>
              </a:cxn>
              <a:cxn ang="0">
                <a:pos x="connsiteX2" y="connsiteY2"/>
              </a:cxn>
              <a:cxn ang="0">
                <a:pos x="connsiteX3" y="connsiteY3"/>
              </a:cxn>
            </a:cxnLst>
            <a:rect l="l" t="t" r="r" b="b"/>
            <a:pathLst>
              <a:path w="5915025" h="3326159">
                <a:moveTo>
                  <a:pt x="0" y="0"/>
                </a:moveTo>
                <a:lnTo>
                  <a:pt x="5915025" y="0"/>
                </a:lnTo>
                <a:lnTo>
                  <a:pt x="5915025" y="3326159"/>
                </a:lnTo>
                <a:lnTo>
                  <a:pt x="0" y="3326159"/>
                </a:lnTo>
                <a:close/>
              </a:path>
            </a:pathLst>
          </a:custGeom>
        </p:spPr>
        <p:txBody>
          <a:bodyPr wrap="square" anchor="ctr" anchorCtr="0">
            <a:noAutofit/>
          </a:bodyPr>
          <a:lstStyle>
            <a:lvl1pPr marL="0" indent="0" algn="ctr">
              <a:buFontTx/>
              <a:buNone/>
              <a:defRPr sz="1000">
                <a:solidFill>
                  <a:schemeClr val="accent6"/>
                </a:solidFill>
                <a:latin typeface="Lato" panose="020F0502020204030203" pitchFamily="34" charset="0"/>
              </a:defRPr>
            </a:lvl1pPr>
          </a:lstStyle>
          <a:p>
            <a:endParaRPr lang="en-US"/>
          </a:p>
        </p:txBody>
      </p:sp>
      <p:sp>
        <p:nvSpPr>
          <p:cNvPr id="21" name="Freeform 20"/>
          <p:cNvSpPr/>
          <p:nvPr userDrawn="1"/>
        </p:nvSpPr>
        <p:spPr>
          <a:xfrm>
            <a:off x="1614488" y="1318534"/>
            <a:ext cx="5915025" cy="156764"/>
          </a:xfrm>
          <a:custGeom>
            <a:avLst/>
            <a:gdLst>
              <a:gd name="connsiteX0" fmla="*/ 116359 w 15763003"/>
              <a:gd name="connsiteY0" fmla="*/ 0 h 418038"/>
              <a:gd name="connsiteX1" fmla="*/ 15646645 w 15763003"/>
              <a:gd name="connsiteY1" fmla="*/ 0 h 418038"/>
              <a:gd name="connsiteX2" fmla="*/ 15763003 w 15763003"/>
              <a:gd name="connsiteY2" fmla="*/ 116359 h 418038"/>
              <a:gd name="connsiteX3" fmla="*/ 15763003 w 15763003"/>
              <a:gd name="connsiteY3" fmla="*/ 418038 h 418038"/>
              <a:gd name="connsiteX4" fmla="*/ 0 w 15763003"/>
              <a:gd name="connsiteY4" fmla="*/ 418038 h 418038"/>
              <a:gd name="connsiteX5" fmla="*/ 0 w 15763003"/>
              <a:gd name="connsiteY5" fmla="*/ 116359 h 418038"/>
              <a:gd name="connsiteX6" fmla="*/ 116359 w 15763003"/>
              <a:gd name="connsiteY6" fmla="*/ 0 h 41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63003" h="418038">
                <a:moveTo>
                  <a:pt x="116359" y="0"/>
                </a:moveTo>
                <a:lnTo>
                  <a:pt x="15646645" y="0"/>
                </a:lnTo>
                <a:cubicBezTo>
                  <a:pt x="15710907" y="0"/>
                  <a:pt x="15763003" y="52096"/>
                  <a:pt x="15763003" y="116359"/>
                </a:cubicBezTo>
                <a:lnTo>
                  <a:pt x="15763003" y="418038"/>
                </a:lnTo>
                <a:lnTo>
                  <a:pt x="0" y="418038"/>
                </a:lnTo>
                <a:lnTo>
                  <a:pt x="0" y="116359"/>
                </a:lnTo>
                <a:cubicBezTo>
                  <a:pt x="0" y="52096"/>
                  <a:pt x="52096" y="0"/>
                  <a:pt x="1163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p>
        </p:txBody>
      </p:sp>
      <p:sp>
        <p:nvSpPr>
          <p:cNvPr id="22" name="Oval 21"/>
          <p:cNvSpPr/>
          <p:nvPr userDrawn="1"/>
        </p:nvSpPr>
        <p:spPr>
          <a:xfrm>
            <a:off x="1711524" y="1367661"/>
            <a:ext cx="54173" cy="541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p>
        </p:txBody>
      </p:sp>
      <p:sp>
        <p:nvSpPr>
          <p:cNvPr id="23" name="Oval 22"/>
          <p:cNvSpPr/>
          <p:nvPr userDrawn="1"/>
        </p:nvSpPr>
        <p:spPr>
          <a:xfrm>
            <a:off x="1806610" y="1367661"/>
            <a:ext cx="54173" cy="541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p>
        </p:txBody>
      </p:sp>
      <p:sp>
        <p:nvSpPr>
          <p:cNvPr id="24" name="Oval 23"/>
          <p:cNvSpPr/>
          <p:nvPr userDrawn="1"/>
        </p:nvSpPr>
        <p:spPr>
          <a:xfrm>
            <a:off x="1901697" y="1367661"/>
            <a:ext cx="54173" cy="5417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p>
        </p:txBody>
      </p:sp>
      <p:grpSp>
        <p:nvGrpSpPr>
          <p:cNvPr id="25" name="Group 24"/>
          <p:cNvGrpSpPr/>
          <p:nvPr userDrawn="1"/>
        </p:nvGrpSpPr>
        <p:grpSpPr>
          <a:xfrm>
            <a:off x="7154465" y="1366181"/>
            <a:ext cx="298052" cy="55653"/>
            <a:chOff x="19078575" y="3106739"/>
            <a:chExt cx="794804" cy="148407"/>
          </a:xfrm>
        </p:grpSpPr>
        <p:grpSp>
          <p:nvGrpSpPr>
            <p:cNvPr id="26" name="Group 25"/>
            <p:cNvGrpSpPr/>
            <p:nvPr/>
          </p:nvGrpSpPr>
          <p:grpSpPr>
            <a:xfrm>
              <a:off x="19736219" y="3106739"/>
              <a:ext cx="137160" cy="137160"/>
              <a:chOff x="19740165" y="3110684"/>
              <a:chExt cx="138113" cy="138113"/>
            </a:xfrm>
          </p:grpSpPr>
          <p:cxnSp>
            <p:nvCxnSpPr>
              <p:cNvPr id="29" name="Straight Connector 28"/>
              <p:cNvCxnSpPr/>
              <p:nvPr/>
            </p:nvCxnSpPr>
            <p:spPr>
              <a:xfrm>
                <a:off x="19740165" y="3110684"/>
                <a:ext cx="138113" cy="138113"/>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9740165" y="3110684"/>
                <a:ext cx="138113" cy="138113"/>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sp>
          <p:nvSpPr>
            <p:cNvPr id="27" name="Rounded Rectangle 26"/>
            <p:cNvSpPr/>
            <p:nvPr/>
          </p:nvSpPr>
          <p:spPr>
            <a:xfrm>
              <a:off x="19415125" y="3110684"/>
              <a:ext cx="144462" cy="144462"/>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p>
          </p:txBody>
        </p:sp>
        <p:cxnSp>
          <p:nvCxnSpPr>
            <p:cNvPr id="28" name="Straight Connector 27"/>
            <p:cNvCxnSpPr/>
            <p:nvPr/>
          </p:nvCxnSpPr>
          <p:spPr>
            <a:xfrm flipH="1">
              <a:off x="19078575" y="3255146"/>
              <a:ext cx="161925"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sp>
        <p:nvSpPr>
          <p:cNvPr id="36" name="Picture Placeholder 35"/>
          <p:cNvSpPr>
            <a:spLocks noGrp="1"/>
          </p:cNvSpPr>
          <p:nvPr>
            <p:ph type="pic" sz="quarter" idx="17"/>
          </p:nvPr>
        </p:nvSpPr>
        <p:spPr>
          <a:xfrm>
            <a:off x="5869461" y="2131214"/>
            <a:ext cx="1305324" cy="2409359"/>
          </a:xfrm>
          <a:custGeom>
            <a:avLst/>
            <a:gdLst>
              <a:gd name="connsiteX0" fmla="*/ 8541 w 1308021"/>
              <a:gd name="connsiteY0" fmla="*/ 0 h 2409359"/>
              <a:gd name="connsiteX1" fmla="*/ 1299480 w 1308021"/>
              <a:gd name="connsiteY1" fmla="*/ 0 h 2409359"/>
              <a:gd name="connsiteX2" fmla="*/ 1308021 w 1308021"/>
              <a:gd name="connsiteY2" fmla="*/ 8878 h 2409359"/>
              <a:gd name="connsiteX3" fmla="*/ 1308021 w 1308021"/>
              <a:gd name="connsiteY3" fmla="*/ 2400481 h 2409359"/>
              <a:gd name="connsiteX4" fmla="*/ 1299480 w 1308021"/>
              <a:gd name="connsiteY4" fmla="*/ 2409359 h 2409359"/>
              <a:gd name="connsiteX5" fmla="*/ 8541 w 1308021"/>
              <a:gd name="connsiteY5" fmla="*/ 2409359 h 2409359"/>
              <a:gd name="connsiteX6" fmla="*/ 0 w 1308021"/>
              <a:gd name="connsiteY6" fmla="*/ 2400481 h 2409359"/>
              <a:gd name="connsiteX7" fmla="*/ 0 w 1308021"/>
              <a:gd name="connsiteY7" fmla="*/ 8878 h 2409359"/>
              <a:gd name="connsiteX8" fmla="*/ 8541 w 1308021"/>
              <a:gd name="connsiteY8" fmla="*/ 0 h 24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8021" h="2409359">
                <a:moveTo>
                  <a:pt x="8541" y="0"/>
                </a:moveTo>
                <a:lnTo>
                  <a:pt x="1299480" y="0"/>
                </a:lnTo>
                <a:cubicBezTo>
                  <a:pt x="1304198" y="0"/>
                  <a:pt x="1308021" y="3975"/>
                  <a:pt x="1308021" y="8878"/>
                </a:cubicBezTo>
                <a:lnTo>
                  <a:pt x="1308021" y="2400481"/>
                </a:lnTo>
                <a:cubicBezTo>
                  <a:pt x="1308021" y="2405384"/>
                  <a:pt x="1304198" y="2409359"/>
                  <a:pt x="1299480" y="2409359"/>
                </a:cubicBezTo>
                <a:lnTo>
                  <a:pt x="8541" y="2409359"/>
                </a:lnTo>
                <a:cubicBezTo>
                  <a:pt x="3824" y="2409359"/>
                  <a:pt x="0" y="2405384"/>
                  <a:pt x="0" y="2400481"/>
                </a:cubicBezTo>
                <a:lnTo>
                  <a:pt x="0" y="8878"/>
                </a:lnTo>
                <a:cubicBezTo>
                  <a:pt x="0" y="3975"/>
                  <a:pt x="3824" y="0"/>
                  <a:pt x="8541"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800">
                <a:solidFill>
                  <a:schemeClr val="accent6"/>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8" name="Picture 17">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6983888" y="117348"/>
            <a:ext cx="1589247" cy="371905"/>
          </a:xfrm>
          <a:prstGeom prst="rect">
            <a:avLst/>
          </a:prstGeom>
        </p:spPr>
      </p:pic>
    </p:spTree>
    <p:extLst>
      <p:ext uri="{BB962C8B-B14F-4D97-AF65-F5344CB8AC3E}">
        <p14:creationId xmlns:p14="http://schemas.microsoft.com/office/powerpoint/2010/main" val="2333609308"/>
      </p:ext>
    </p:extLst>
  </p:cSld>
  <p:clrMapOvr>
    <a:masterClrMapping/>
  </p:clrMapOvr>
  <p:transition spd="slow" advClick="0" advTm="3000">
    <p:fade/>
  </p:transition>
  <p:extLst>
    <p:ext uri="{DCECCB84-F9BA-43D5-87BE-67443E8EF086}">
      <p15:sldGuideLst xmlns:p15="http://schemas.microsoft.com/office/powerpoint/2012/main">
        <p15:guide id="1" orient="horz" pos="2934">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ptop Mockup">
    <p:spTree>
      <p:nvGrpSpPr>
        <p:cNvPr id="1" name=""/>
        <p:cNvGrpSpPr/>
        <p:nvPr/>
      </p:nvGrpSpPr>
      <p:grpSpPr>
        <a:xfrm>
          <a:off x="0" y="0"/>
          <a:ext cx="0" cy="0"/>
          <a:chOff x="0" y="0"/>
          <a:chExt cx="0" cy="0"/>
        </a:xfrm>
      </p:grpSpPr>
      <p:sp>
        <p:nvSpPr>
          <p:cNvPr id="19" name="Rectangle 18"/>
          <p:cNvSpPr/>
          <p:nvPr userDrawn="1"/>
        </p:nvSpPr>
        <p:spPr>
          <a:xfrm>
            <a:off x="595314" y="1934633"/>
            <a:ext cx="7953374" cy="187258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1535" y="1432135"/>
            <a:ext cx="5027326" cy="3049841"/>
          </a:xfrm>
          <a:prstGeom prst="rect">
            <a:avLst/>
          </a:prstGeom>
        </p:spPr>
      </p:pic>
      <p:sp>
        <p:nvSpPr>
          <p:cNvPr id="10"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Picture Placeholder 2"/>
          <p:cNvSpPr>
            <a:spLocks noGrp="1"/>
          </p:cNvSpPr>
          <p:nvPr>
            <p:ph type="pic" sz="quarter" idx="12"/>
          </p:nvPr>
        </p:nvSpPr>
        <p:spPr>
          <a:xfrm>
            <a:off x="1957511" y="1714500"/>
            <a:ext cx="3635375" cy="2324100"/>
          </a:xfrm>
          <a:prstGeom prst="rect">
            <a:avLst/>
          </a:prstGeom>
        </p:spPr>
        <p:txBody>
          <a:bodyPr anchor="ctr" anchorCtr="0"/>
          <a:lstStyle>
            <a:lvl1pPr marL="0" indent="0" algn="ctr">
              <a:buFontTx/>
              <a:buNone/>
              <a:defRPr sz="800">
                <a:solidFill>
                  <a:schemeClr val="accent5"/>
                </a:solidFill>
                <a:latin typeface="Lato" panose="020F0502020204030203" pitchFamily="34" charset="0"/>
              </a:defRPr>
            </a:lvl1pPr>
          </a:lstStyle>
          <a:p>
            <a:endParaRPr lang="en-US"/>
          </a:p>
        </p:txBody>
      </p:sp>
      <p:pic>
        <p:nvPicPr>
          <p:cNvPr id="15" name="Picture 14">
            <a:extLst>
              <a:ext uri="{FF2B5EF4-FFF2-40B4-BE49-F238E27FC236}">
                <a16:creationId xmlns:a16="http://schemas.microsoft.com/office/drawing/2014/main" id="{02E5A025-B9EC-4B3B-8A5A-78BE0B998494}"/>
              </a:ext>
            </a:extLst>
          </p:cNvPr>
          <p:cNvPicPr>
            <a:picLocks noChangeAspect="1"/>
          </p:cNvPicPr>
          <p:nvPr userDrawn="1"/>
        </p:nvPicPr>
        <p:blipFill>
          <a:blip r:embed="rId3"/>
          <a:stretch>
            <a:fillRect/>
          </a:stretch>
        </p:blipFill>
        <p:spPr>
          <a:xfrm>
            <a:off x="6983888" y="117348"/>
            <a:ext cx="1589247" cy="371905"/>
          </a:xfrm>
          <a:prstGeom prst="rect">
            <a:avLst/>
          </a:prstGeom>
        </p:spPr>
      </p:pic>
    </p:spTree>
    <p:extLst>
      <p:ext uri="{BB962C8B-B14F-4D97-AF65-F5344CB8AC3E}">
        <p14:creationId xmlns:p14="http://schemas.microsoft.com/office/powerpoint/2010/main" val="2472337694"/>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500374"/>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Blank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6983888" y="117348"/>
            <a:ext cx="1589247" cy="371905"/>
          </a:xfrm>
          <a:prstGeom prst="rect">
            <a:avLst/>
          </a:prstGeom>
        </p:spPr>
      </p:pic>
    </p:spTree>
    <p:extLst>
      <p:ext uri="{BB962C8B-B14F-4D97-AF65-F5344CB8AC3E}">
        <p14:creationId xmlns:p14="http://schemas.microsoft.com/office/powerpoint/2010/main" val="687741655"/>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with Mini Half Picture at Righ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Picture Placeholder 2"/>
          <p:cNvSpPr>
            <a:spLocks noGrp="1"/>
          </p:cNvSpPr>
          <p:nvPr>
            <p:ph type="pic" sz="quarter" idx="13"/>
          </p:nvPr>
        </p:nvSpPr>
        <p:spPr>
          <a:xfrm>
            <a:off x="4725986" y="1543050"/>
            <a:ext cx="3821113" cy="2743200"/>
          </a:xfrm>
          <a:prstGeom prst="rect">
            <a:avLst/>
          </a:prstGeom>
        </p:spPr>
        <p:txBody>
          <a:bodyPr anchor="ctr" anchorCtr="0"/>
          <a:lstStyle>
            <a:lvl1pPr marL="0" indent="0" algn="ctr">
              <a:buFontTx/>
              <a:buNone/>
              <a:defRPr sz="1000">
                <a:solidFill>
                  <a:schemeClr val="accent5"/>
                </a:solidFill>
                <a:latin typeface="Lato" panose="020F0502020204030203" pitchFamily="34" charset="0"/>
              </a:defRPr>
            </a:lvl1pPr>
          </a:lstStyle>
          <a:p>
            <a:endParaRPr lang="en-US"/>
          </a:p>
        </p:txBody>
      </p:sp>
      <p:pic>
        <p:nvPicPr>
          <p:cNvPr id="13" name="Picture 12">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6983888" y="117348"/>
            <a:ext cx="1589247" cy="371905"/>
          </a:xfrm>
          <a:prstGeom prst="rect">
            <a:avLst/>
          </a:prstGeom>
        </p:spPr>
      </p:pic>
    </p:spTree>
    <p:extLst>
      <p:ext uri="{BB962C8B-B14F-4D97-AF65-F5344CB8AC3E}">
        <p14:creationId xmlns:p14="http://schemas.microsoft.com/office/powerpoint/2010/main" val="3620002122"/>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with Mini Half Picture at Left">
    <p:spTree>
      <p:nvGrpSpPr>
        <p:cNvPr id="1" name=""/>
        <p:cNvGrpSpPr/>
        <p:nvPr/>
      </p:nvGrpSpPr>
      <p:grpSpPr>
        <a:xfrm>
          <a:off x="0" y="0"/>
          <a:ext cx="0" cy="0"/>
          <a:chOff x="0" y="0"/>
          <a:chExt cx="0" cy="0"/>
        </a:xfrm>
      </p:grpSpPr>
      <p:sp>
        <p:nvSpPr>
          <p:cNvPr id="13" name="Rectangle 12"/>
          <p:cNvSpPr/>
          <p:nvPr userDrawn="1"/>
        </p:nvSpPr>
        <p:spPr>
          <a:xfrm>
            <a:off x="593725" y="1543050"/>
            <a:ext cx="7953375" cy="274320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Picture Placeholder 2"/>
          <p:cNvSpPr>
            <a:spLocks noGrp="1"/>
          </p:cNvSpPr>
          <p:nvPr>
            <p:ph type="pic" sz="quarter" idx="13"/>
          </p:nvPr>
        </p:nvSpPr>
        <p:spPr>
          <a:xfrm>
            <a:off x="593725" y="1543050"/>
            <a:ext cx="3821113" cy="2743200"/>
          </a:xfrm>
          <a:prstGeom prst="rect">
            <a:avLst/>
          </a:prstGeom>
          <a:solidFill>
            <a:srgbClr val="CCCCCC"/>
          </a:solidFill>
        </p:spPr>
        <p:txBody>
          <a:bodyPr anchor="ctr" anchorCtr="0"/>
          <a:lstStyle>
            <a:lvl1pPr marL="0" indent="0" algn="ctr">
              <a:buFontTx/>
              <a:buNone/>
              <a:defRPr sz="1000">
                <a:solidFill>
                  <a:schemeClr val="accent5"/>
                </a:solidFill>
                <a:latin typeface="Lato" panose="020F0502020204030203" pitchFamily="34" charset="0"/>
              </a:defRPr>
            </a:lvl1pPr>
          </a:lstStyle>
          <a:p>
            <a:endParaRPr lang="en-US"/>
          </a:p>
        </p:txBody>
      </p:sp>
      <p:pic>
        <p:nvPicPr>
          <p:cNvPr id="14" name="Picture 13">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6983888" y="117348"/>
            <a:ext cx="1589247" cy="371905"/>
          </a:xfrm>
          <a:prstGeom prst="rect">
            <a:avLst/>
          </a:prstGeom>
        </p:spPr>
      </p:pic>
    </p:spTree>
    <p:extLst>
      <p:ext uri="{BB962C8B-B14F-4D97-AF65-F5344CB8AC3E}">
        <p14:creationId xmlns:p14="http://schemas.microsoft.com/office/powerpoint/2010/main" val="660871614"/>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ur Vision, Mission &amp; Values Slide">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Picture Placeholder 7"/>
          <p:cNvSpPr>
            <a:spLocks noGrp="1"/>
          </p:cNvSpPr>
          <p:nvPr>
            <p:ph type="pic" sz="quarter" idx="12"/>
          </p:nvPr>
        </p:nvSpPr>
        <p:spPr>
          <a:xfrm>
            <a:off x="0" y="1543050"/>
            <a:ext cx="3152716" cy="2743200"/>
          </a:xfrm>
          <a:custGeom>
            <a:avLst/>
            <a:gdLst>
              <a:gd name="connsiteX0" fmla="*/ 0 w 9516533"/>
              <a:gd name="connsiteY0" fmla="*/ 0 h 8280400"/>
              <a:gd name="connsiteX1" fmla="*/ 5376333 w 9516533"/>
              <a:gd name="connsiteY1" fmla="*/ 0 h 8280400"/>
              <a:gd name="connsiteX2" fmla="*/ 9516533 w 9516533"/>
              <a:gd name="connsiteY2" fmla="*/ 4140200 h 8280400"/>
              <a:gd name="connsiteX3" fmla="*/ 5376333 w 9516533"/>
              <a:gd name="connsiteY3" fmla="*/ 8280400 h 8280400"/>
              <a:gd name="connsiteX4" fmla="*/ 0 w 9516533"/>
              <a:gd name="connsiteY4" fmla="*/ 8280400 h 828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6533" h="8280400">
                <a:moveTo>
                  <a:pt x="0" y="0"/>
                </a:moveTo>
                <a:lnTo>
                  <a:pt x="5376333" y="0"/>
                </a:lnTo>
                <a:cubicBezTo>
                  <a:pt x="7662902" y="0"/>
                  <a:pt x="9516533" y="1853631"/>
                  <a:pt x="9516533" y="4140200"/>
                </a:cubicBezTo>
                <a:cubicBezTo>
                  <a:pt x="9516533" y="6426769"/>
                  <a:pt x="7662902" y="8280400"/>
                  <a:pt x="5376333" y="8280400"/>
                </a:cubicBezTo>
                <a:lnTo>
                  <a:pt x="0" y="8280400"/>
                </a:lnTo>
                <a:close/>
              </a:path>
            </a:pathLst>
          </a:custGeom>
        </p:spPr>
        <p:txBody>
          <a:bodyPr wrap="square" lIns="0" tIns="0" rIns="0" bIns="0" anchor="ctr" anchorCtr="0">
            <a:noAutofit/>
          </a:bodyPr>
          <a:lstStyle>
            <a:lvl1pPr marL="0" indent="0" algn="ctr">
              <a:buFontTx/>
              <a:buNone/>
              <a:defRPr sz="1000">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endParaRPr lang="en-US"/>
          </a:p>
        </p:txBody>
      </p:sp>
      <p:pic>
        <p:nvPicPr>
          <p:cNvPr id="14" name="Picture 13">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6983888" y="117348"/>
            <a:ext cx="1589247" cy="371905"/>
          </a:xfrm>
          <a:prstGeom prst="rect">
            <a:avLst/>
          </a:prstGeom>
        </p:spPr>
      </p:pic>
    </p:spTree>
    <p:extLst>
      <p:ext uri="{BB962C8B-B14F-4D97-AF65-F5344CB8AC3E}">
        <p14:creationId xmlns:p14="http://schemas.microsoft.com/office/powerpoint/2010/main" val="3719561152"/>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with Half Picture at Left 0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3986213" cy="5143500"/>
          </a:xfrm>
          <a:prstGeom prst="rect">
            <a:avLst/>
          </a:prstGeom>
        </p:spPr>
        <p:txBody>
          <a:bodyPr anchor="ctr" anchorCtr="0"/>
          <a:lstStyle>
            <a:lvl1pPr marL="0" indent="0" algn="ctr">
              <a:buFontTx/>
              <a:buNone/>
              <a:defRPr sz="1000">
                <a:solidFill>
                  <a:schemeClr val="accent5"/>
                </a:solidFill>
                <a:latin typeface="Lato" panose="020F0502020204030203" pitchFamily="34" charset="0"/>
              </a:defRPr>
            </a:lvl1pPr>
          </a:lstStyle>
          <a:p>
            <a:endParaRPr lang="en-US"/>
          </a:p>
        </p:txBody>
      </p: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1580016"/>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with Half Picture at Left 02">
    <p:spTree>
      <p:nvGrpSpPr>
        <p:cNvPr id="1" name=""/>
        <p:cNvGrpSpPr/>
        <p:nvPr/>
      </p:nvGrpSpPr>
      <p:grpSpPr>
        <a:xfrm>
          <a:off x="0" y="0"/>
          <a:ext cx="0" cy="0"/>
          <a:chOff x="0" y="0"/>
          <a:chExt cx="0" cy="0"/>
        </a:xfrm>
      </p:grpSpPr>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Picture Placeholder 2"/>
          <p:cNvSpPr>
            <a:spLocks noGrp="1"/>
          </p:cNvSpPr>
          <p:nvPr>
            <p:ph type="pic" sz="quarter" idx="10"/>
          </p:nvPr>
        </p:nvSpPr>
        <p:spPr>
          <a:xfrm>
            <a:off x="0" y="0"/>
            <a:ext cx="4572000" cy="5143500"/>
          </a:xfrm>
          <a:prstGeom prst="rect">
            <a:avLst/>
          </a:prstGeom>
        </p:spPr>
        <p:txBody>
          <a:bodyPr anchor="ctr" anchorCtr="0"/>
          <a:lstStyle>
            <a:lvl1pPr marL="0" indent="0" algn="ctr">
              <a:buFontTx/>
              <a:buNone/>
              <a:defRPr sz="1000">
                <a:solidFill>
                  <a:schemeClr val="accent5"/>
                </a:solidFill>
                <a:latin typeface="Lato" panose="020F0502020204030203" pitchFamily="34" charset="0"/>
              </a:defRPr>
            </a:lvl1pPr>
          </a:lstStyle>
          <a:p>
            <a:endParaRPr lang="en-US"/>
          </a:p>
        </p:txBody>
      </p:sp>
      <p:pic>
        <p:nvPicPr>
          <p:cNvPr id="8" name="Picture 7">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6983888" y="117348"/>
            <a:ext cx="1589247" cy="371905"/>
          </a:xfrm>
          <a:prstGeom prst="rect">
            <a:avLst/>
          </a:prstGeom>
        </p:spPr>
      </p:pic>
    </p:spTree>
    <p:extLst>
      <p:ext uri="{BB962C8B-B14F-4D97-AF65-F5344CB8AC3E}">
        <p14:creationId xmlns:p14="http://schemas.microsoft.com/office/powerpoint/2010/main" val="1510270787"/>
      </p:ext>
    </p:extLst>
  </p:cSld>
  <p:clrMapOvr>
    <a:masterClrMapping/>
  </p:clrMapOvr>
  <p:transition spd="slow" advClick="0" advTm="3000">
    <p:fade/>
  </p:transition>
  <p:extLst>
    <p:ext uri="{DCECCB84-F9BA-43D5-87BE-67443E8EF086}">
      <p15:sldGuideLst xmlns:p15="http://schemas.microsoft.com/office/powerpoint/2012/main">
        <p15:guide id="0" orient="horz" pos="972" userDrawn="1">
          <p15:clr>
            <a:srgbClr val="FBAE40"/>
          </p15:clr>
        </p15:guide>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8F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835067"/>
      </p:ext>
    </p:extLst>
  </p:cSld>
  <p:clrMap bg1="lt1" tx1="dk1" bg2="lt2" tx2="dk2" accent1="accent1" accent2="accent2" accent3="accent3" accent4="accent4" accent5="accent5" accent6="accent6" hlink="hlink" folHlink="folHlink"/>
  <p:sldLayoutIdLst>
    <p:sldLayoutId id="2147483667" r:id="rId1"/>
    <p:sldLayoutId id="2147483674" r:id="rId2"/>
    <p:sldLayoutId id="2147483688" r:id="rId3"/>
    <p:sldLayoutId id="2147483675" r:id="rId4"/>
    <p:sldLayoutId id="2147483690" r:id="rId5"/>
    <p:sldLayoutId id="2147483691" r:id="rId6"/>
    <p:sldLayoutId id="2147483689" r:id="rId7"/>
    <p:sldLayoutId id="2147483676" r:id="rId8"/>
    <p:sldLayoutId id="2147483695" r:id="rId9"/>
    <p:sldLayoutId id="2147483677" r:id="rId10"/>
    <p:sldLayoutId id="2147483678" r:id="rId11"/>
    <p:sldLayoutId id="2147483679" r:id="rId12"/>
    <p:sldLayoutId id="2147483686" r:id="rId13"/>
    <p:sldLayoutId id="2147483687" r:id="rId14"/>
    <p:sldLayoutId id="2147483693" r:id="rId15"/>
    <p:sldLayoutId id="2147483680" r:id="rId16"/>
    <p:sldLayoutId id="2147483683" r:id="rId17"/>
    <p:sldLayoutId id="2147483682" r:id="rId18"/>
    <p:sldLayoutId id="2147483681" r:id="rId19"/>
    <p:sldLayoutId id="2147483692" r:id="rId20"/>
    <p:sldLayoutId id="2147483694" r:id="rId21"/>
    <p:sldLayoutId id="2147483684" r:id="rId22"/>
    <p:sldLayoutId id="2147483685" r:id="rId23"/>
  </p:sldLayoutIdLst>
  <p:transition spd="slow" advClick="0" advTm="3000">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keepteaching.usc.edu/zoom-updates/" TargetMode="External"/><Relationship Id="rId7" Type="http://schemas.openxmlformats.org/officeDocument/2006/relationships/image" Target="../media/image23.png"/><Relationship Id="rId2" Type="http://schemas.openxmlformats.org/officeDocument/2006/relationships/hyperlink" Target="https://keepteaching.usc.edu/" TargetMode="External"/><Relationship Id="rId1" Type="http://schemas.openxmlformats.org/officeDocument/2006/relationships/slideLayout" Target="../slideLayouts/slideLayout1.xml"/><Relationship Id="rId6" Type="http://schemas.openxmlformats.org/officeDocument/2006/relationships/hyperlink" Target="mailto:Consult@usc.edu" TargetMode="External"/><Relationship Id="rId5" Type="http://schemas.openxmlformats.org/officeDocument/2006/relationships/hyperlink" Target="https://keepteaching.usc.edu/wp-content/uploads/2020/09/QRC-Set-Up-and-Facilitate-in-Zoom-Zoom-Lecturer-v4.0.pdf" TargetMode="External"/><Relationship Id="rId4" Type="http://schemas.openxmlformats.org/officeDocument/2006/relationships/hyperlink" Target="https://keepteaching.usc.edu/zoommeetingnot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blog.zoom.us/introducing-zoom-immersive-view/" TargetMode="External"/><Relationship Id="rId7" Type="http://schemas.openxmlformats.org/officeDocument/2006/relationships/hyperlink" Target="mailto:Consult@usc.edu" TargetMode="External"/><Relationship Id="rId2" Type="http://schemas.openxmlformats.org/officeDocument/2006/relationships/hyperlink" Target="https://zoom.us/support/download" TargetMode="External"/><Relationship Id="rId1" Type="http://schemas.openxmlformats.org/officeDocument/2006/relationships/slideLayout" Target="../slideLayouts/slideLayout1.xml"/><Relationship Id="rId6" Type="http://schemas.openxmlformats.org/officeDocument/2006/relationships/hyperlink" Target="https://keepteaching.usc.edu/faculty/quick-start-toolkit/zoom-rooms/zoom-rooms-hybrid/" TargetMode="External"/><Relationship Id="rId5" Type="http://schemas.openxmlformats.org/officeDocument/2006/relationships/hyperlink" Target="https://support.zoom.us/hc/en-us/sections/201214205-Release-Notes" TargetMode="External"/><Relationship Id="rId4" Type="http://schemas.openxmlformats.org/officeDocument/2006/relationships/hyperlink" Target="https://support.zoom.us/hc/en-us/sections/36000853113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C6597B-73D4-2E44-95A4-7D0735AC16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9" name="Rectangle 28">
            <a:extLst>
              <a:ext uri="{FF2B5EF4-FFF2-40B4-BE49-F238E27FC236}">
                <a16:creationId xmlns:a16="http://schemas.microsoft.com/office/drawing/2014/main" id="{65017AED-8CAC-B24D-9C9B-58F628184482}"/>
              </a:ext>
            </a:extLst>
          </p:cNvPr>
          <p:cNvSpPr/>
          <p:nvPr/>
        </p:nvSpPr>
        <p:spPr>
          <a:xfrm>
            <a:off x="0" y="1232807"/>
            <a:ext cx="4071257" cy="184513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BBEC1EDE-A97B-434A-9729-051808775CE6}"/>
              </a:ext>
            </a:extLst>
          </p:cNvPr>
          <p:cNvSpPr txBox="1"/>
          <p:nvPr/>
        </p:nvSpPr>
        <p:spPr>
          <a:xfrm>
            <a:off x="223309" y="1580102"/>
            <a:ext cx="3448921" cy="861774"/>
          </a:xfrm>
          <a:prstGeom prst="rect">
            <a:avLst/>
          </a:prstGeom>
          <a:noFill/>
        </p:spPr>
        <p:txBody>
          <a:bodyPr wrap="square" lIns="0" tIns="0" rIns="0" bIns="0" rtlCol="0">
            <a:spAutoFit/>
          </a:bodyPr>
          <a:lstStyle/>
          <a:p>
            <a:r>
              <a:rPr lang="en-US" sz="2800" b="1" cap="all" spc="50" dirty="0">
                <a:solidFill>
                  <a:srgbClr val="4B5050"/>
                </a:solidFill>
                <a:latin typeface="Arial" panose="020B0604020202020204" pitchFamily="34" charset="0"/>
                <a:cs typeface="Arial" panose="020B0604020202020204" pitchFamily="34" charset="0"/>
              </a:rPr>
              <a:t>Zoom</a:t>
            </a:r>
          </a:p>
          <a:p>
            <a:r>
              <a:rPr lang="en-US" sz="2800" b="1" cap="all" spc="50" dirty="0">
                <a:solidFill>
                  <a:schemeClr val="accent2"/>
                </a:solidFill>
                <a:latin typeface="Arial" panose="020B0604020202020204" pitchFamily="34" charset="0"/>
                <a:cs typeface="Arial" panose="020B0604020202020204" pitchFamily="34" charset="0"/>
              </a:rPr>
              <a:t>Training 2022-1</a:t>
            </a:r>
            <a:endParaRPr lang="en-US" sz="1800" b="1" cap="all" spc="50" dirty="0">
              <a:solidFill>
                <a:schemeClr val="accent2"/>
              </a:solidFill>
              <a:latin typeface="Arial" panose="020B0604020202020204" pitchFamily="34" charset="0"/>
              <a:cs typeface="Arial" panose="020B0604020202020204" pitchFamily="34" charset="0"/>
            </a:endParaRPr>
          </a:p>
        </p:txBody>
      </p:sp>
      <p:cxnSp>
        <p:nvCxnSpPr>
          <p:cNvPr id="33" name="Straight Connector 32">
            <a:extLst>
              <a:ext uri="{FF2B5EF4-FFF2-40B4-BE49-F238E27FC236}">
                <a16:creationId xmlns:a16="http://schemas.microsoft.com/office/drawing/2014/main" id="{BFE84826-8B14-E345-BA49-DCC4C59A04F0}"/>
              </a:ext>
            </a:extLst>
          </p:cNvPr>
          <p:cNvCxnSpPr>
            <a:cxnSpLocks/>
          </p:cNvCxnSpPr>
          <p:nvPr/>
        </p:nvCxnSpPr>
        <p:spPr>
          <a:xfrm>
            <a:off x="223309" y="1513722"/>
            <a:ext cx="914400" cy="0"/>
          </a:xfrm>
          <a:prstGeom prst="line">
            <a:avLst/>
          </a:prstGeom>
          <a:ln w="28575">
            <a:solidFill>
              <a:srgbClr val="991B1E"/>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BC083B3-C3BF-B645-AC14-75F13E2CE63A}"/>
              </a:ext>
            </a:extLst>
          </p:cNvPr>
          <p:cNvPicPr>
            <a:picLocks noChangeAspect="1"/>
          </p:cNvPicPr>
          <p:nvPr/>
        </p:nvPicPr>
        <p:blipFill>
          <a:blip r:embed="rId3"/>
          <a:stretch>
            <a:fillRect/>
          </a:stretch>
        </p:blipFill>
        <p:spPr>
          <a:xfrm>
            <a:off x="2667944" y="2632039"/>
            <a:ext cx="1292458" cy="302452"/>
          </a:xfrm>
          <a:prstGeom prst="rect">
            <a:avLst/>
          </a:prstGeom>
        </p:spPr>
      </p:pic>
    </p:spTree>
    <p:extLst>
      <p:ext uri="{BB962C8B-B14F-4D97-AF65-F5344CB8AC3E}">
        <p14:creationId xmlns:p14="http://schemas.microsoft.com/office/powerpoint/2010/main" val="1723294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1BD582CD-7C1C-3F44-8B4F-93942F467E6C}"/>
              </a:ext>
            </a:extLst>
          </p:cNvPr>
          <p:cNvSpPr>
            <a:spLocks noGrp="1"/>
          </p:cNvSpPr>
          <p:nvPr>
            <p:ph type="body" sz="quarter" idx="10"/>
          </p:nvPr>
        </p:nvSpPr>
        <p:spPr/>
        <p:txBody>
          <a:bodyPr/>
          <a:lstStyle/>
          <a:p>
            <a:r>
              <a:rPr lang="en-US" sz="2400" b="1" dirty="0">
                <a:solidFill>
                  <a:schemeClr val="accent2"/>
                </a:solidFill>
                <a:latin typeface="Arial" panose="020B0604020202020204" pitchFamily="34" charset="0"/>
                <a:cs typeface="Arial" panose="020B0604020202020204" pitchFamily="34" charset="0"/>
              </a:rPr>
              <a:t>ZOOM Training 2022-1</a:t>
            </a:r>
          </a:p>
          <a:p>
            <a:r>
              <a:rPr lang="en-US" sz="1000" b="1" dirty="0">
                <a:solidFill>
                  <a:schemeClr val="tx1"/>
                </a:solidFill>
                <a:latin typeface="Arial" panose="020B0604020202020204" pitchFamily="34" charset="0"/>
                <a:cs typeface="Arial" panose="020B0604020202020204" pitchFamily="34" charset="0"/>
              </a:rPr>
              <a:t>TIPS and LINKS</a:t>
            </a:r>
          </a:p>
        </p:txBody>
      </p:sp>
      <p:sp>
        <p:nvSpPr>
          <p:cNvPr id="15" name="Rectangle 14">
            <a:extLst>
              <a:ext uri="{FF2B5EF4-FFF2-40B4-BE49-F238E27FC236}">
                <a16:creationId xmlns:a16="http://schemas.microsoft.com/office/drawing/2014/main" id="{B5D9B21B-A36D-0E48-896B-8542F92DFC54}"/>
              </a:ext>
            </a:extLst>
          </p:cNvPr>
          <p:cNvSpPr/>
          <p:nvPr/>
        </p:nvSpPr>
        <p:spPr>
          <a:xfrm>
            <a:off x="497430" y="4567653"/>
            <a:ext cx="3951723" cy="246221"/>
          </a:xfrm>
          <a:prstGeom prst="rect">
            <a:avLst/>
          </a:prstGeom>
        </p:spPr>
        <p:txBody>
          <a:bodyPr wrap="none">
            <a:spAutoFit/>
          </a:bodyPr>
          <a:lstStyle/>
          <a:p>
            <a:r>
              <a:rPr lang="en-US" sz="1000" dirty="0">
                <a:solidFill>
                  <a:schemeClr val="accent2"/>
                </a:solidFill>
                <a:latin typeface="Arial" panose="020B0604020202020204" pitchFamily="34" charset="0"/>
                <a:cs typeface="Arial" panose="020B0604020202020204" pitchFamily="34" charset="0"/>
              </a:rPr>
              <a:t>Unified Communications and Collaboration, Infrastructure Services</a:t>
            </a:r>
          </a:p>
        </p:txBody>
      </p:sp>
      <p:sp>
        <p:nvSpPr>
          <p:cNvPr id="2" name="Rectangle 1">
            <a:extLst>
              <a:ext uri="{FF2B5EF4-FFF2-40B4-BE49-F238E27FC236}">
                <a16:creationId xmlns:a16="http://schemas.microsoft.com/office/drawing/2014/main" id="{2756627D-374F-414D-B09B-BF2FE31D9838}"/>
              </a:ext>
            </a:extLst>
          </p:cNvPr>
          <p:cNvSpPr/>
          <p:nvPr/>
        </p:nvSpPr>
        <p:spPr>
          <a:xfrm>
            <a:off x="584201" y="1279089"/>
            <a:ext cx="7875553" cy="3416320"/>
          </a:xfrm>
          <a:prstGeom prst="rect">
            <a:avLst/>
          </a:prstGeom>
        </p:spPr>
        <p:txBody>
          <a:bodyPr wrap="square">
            <a:spAutoFit/>
          </a:bodyPr>
          <a:lstStyle/>
          <a:p>
            <a:pPr marL="285750" indent="-285750">
              <a:buFont typeface="Arial" panose="020B0604020202020204" pitchFamily="34" charset="0"/>
              <a:buChar char="•"/>
            </a:pPr>
            <a:r>
              <a:rPr lang="en-US" dirty="0"/>
              <a:t>Users with Scheduling Privilege on your account will be able to manage and act as an alternative host for all meetings.</a:t>
            </a:r>
          </a:p>
          <a:p>
            <a:endParaRPr lang="en-US" dirty="0"/>
          </a:p>
          <a:p>
            <a:pPr marL="285750" indent="-285750">
              <a:buFont typeface="Arial" panose="020B0604020202020204" pitchFamily="34" charset="0"/>
              <a:buChar char="•"/>
            </a:pPr>
            <a:r>
              <a:rPr lang="en-US" dirty="0"/>
              <a:t>Recurring meetings with No Fixed Time. This is a great way to have recurring meetings with the same meeting ID with out using PMI.</a:t>
            </a:r>
          </a:p>
          <a:p>
            <a:endParaRPr lang="en-US" dirty="0"/>
          </a:p>
          <a:p>
            <a:pPr marL="285750" indent="-285750">
              <a:buFont typeface="Arial" panose="020B0604020202020204" pitchFamily="34" charset="0"/>
              <a:buChar char="•"/>
            </a:pPr>
            <a:r>
              <a:rPr lang="en-US" dirty="0"/>
              <a:t>Review Blackboard Zoom Link and Blackboard Zoom overview. </a:t>
            </a:r>
          </a:p>
          <a:p>
            <a:pPr marL="285750" indent="-285750">
              <a:buFont typeface="Arial" panose="020B0604020202020204" pitchFamily="34" charset="0"/>
              <a:buChar char="•"/>
            </a:pPr>
            <a:r>
              <a:rPr lang="en-US" dirty="0"/>
              <a:t>Raise hand is now in reactions. </a:t>
            </a:r>
          </a:p>
          <a:p>
            <a:pPr marL="285750" indent="-285750">
              <a:buFont typeface="Arial" panose="020B0604020202020204" pitchFamily="34" charset="0"/>
              <a:buChar char="•"/>
            </a:pPr>
            <a:r>
              <a:rPr lang="en-US" dirty="0"/>
              <a:t>Useful links:</a:t>
            </a:r>
          </a:p>
          <a:p>
            <a:pPr marL="628650" lvl="1" indent="-285750">
              <a:buFont typeface="Arial" panose="020B0604020202020204" pitchFamily="34" charset="0"/>
              <a:buChar char="•"/>
            </a:pPr>
            <a:r>
              <a:rPr lang="en-US" dirty="0">
                <a:hlinkClick r:id="rId2"/>
              </a:rPr>
              <a:t>https://keepteaching.usc.edu</a:t>
            </a:r>
            <a:endParaRPr lang="en-US" dirty="0"/>
          </a:p>
          <a:p>
            <a:pPr marL="628650" lvl="1" indent="-285750">
              <a:buFont typeface="Arial" panose="020B0604020202020204" pitchFamily="34" charset="0"/>
              <a:buChar char="•"/>
            </a:pPr>
            <a:r>
              <a:rPr lang="en-US" dirty="0">
                <a:hlinkClick r:id="rId3"/>
              </a:rPr>
              <a:t>https://keepteaching.usc.edu/zoom-updates/</a:t>
            </a:r>
            <a:endParaRPr lang="en-US" dirty="0"/>
          </a:p>
          <a:p>
            <a:pPr marL="628650" lvl="1" indent="-285750">
              <a:buFont typeface="Arial" panose="020B0604020202020204" pitchFamily="34" charset="0"/>
              <a:buChar char="•"/>
            </a:pPr>
            <a:r>
              <a:rPr lang="en-US" dirty="0">
                <a:hlinkClick r:id="rId4"/>
              </a:rPr>
              <a:t>https://keepteaching.usc.edu/zoommeetingnotes/</a:t>
            </a:r>
            <a:endParaRPr lang="en-US" dirty="0"/>
          </a:p>
          <a:p>
            <a:pPr marL="628650" lvl="1" indent="-285750">
              <a:buFont typeface="Arial" panose="020B0604020202020204" pitchFamily="34" charset="0"/>
              <a:buChar char="•"/>
            </a:pPr>
            <a:r>
              <a:rPr lang="en-US" dirty="0">
                <a:hlinkClick r:id="rId5"/>
              </a:rPr>
              <a:t>https://keepteaching.usc.edu/wp-content/uploads/2020/09/QRC-Set-Up-and-Facilitate-in-Zoom-Zoom-Lecturer-v4.0.pdf</a:t>
            </a:r>
            <a:endParaRPr lang="en-US" dirty="0"/>
          </a:p>
          <a:p>
            <a:pPr marL="285750" indent="-285750">
              <a:buFont typeface="Arial" panose="020B0604020202020204" pitchFamily="34" charset="0"/>
              <a:buChar char="•"/>
            </a:pPr>
            <a:r>
              <a:rPr lang="en-US" dirty="0"/>
              <a:t>USC ITS SUPPORT Email : </a:t>
            </a:r>
            <a:r>
              <a:rPr lang="en-US" dirty="0">
                <a:hlinkClick r:id="rId6"/>
              </a:rPr>
              <a:t>Consult@usc.edu</a:t>
            </a:r>
            <a:r>
              <a:rPr lang="en-US" dirty="0"/>
              <a:t> Tel: (213) 740-5555</a:t>
            </a:r>
          </a:p>
          <a:p>
            <a:pPr marL="628650" lvl="1" indent="-28575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C60A8DA5-7391-4993-B079-39930F729D7D}"/>
              </a:ext>
            </a:extLst>
          </p:cNvPr>
          <p:cNvPicPr>
            <a:picLocks noChangeAspect="1"/>
          </p:cNvPicPr>
          <p:nvPr/>
        </p:nvPicPr>
        <p:blipFill>
          <a:blip r:embed="rId7"/>
          <a:stretch>
            <a:fillRect/>
          </a:stretch>
        </p:blipFill>
        <p:spPr>
          <a:xfrm>
            <a:off x="7070943" y="2657374"/>
            <a:ext cx="1065548" cy="1023879"/>
          </a:xfrm>
          <a:prstGeom prst="rect">
            <a:avLst/>
          </a:prstGeom>
        </p:spPr>
      </p:pic>
    </p:spTree>
    <p:extLst>
      <p:ext uri="{BB962C8B-B14F-4D97-AF65-F5344CB8AC3E}">
        <p14:creationId xmlns:p14="http://schemas.microsoft.com/office/powerpoint/2010/main" val="200704657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1BD582CD-7C1C-3F44-8B4F-93942F467E6C}"/>
              </a:ext>
            </a:extLst>
          </p:cNvPr>
          <p:cNvSpPr>
            <a:spLocks noGrp="1"/>
          </p:cNvSpPr>
          <p:nvPr>
            <p:ph type="body" sz="quarter" idx="10"/>
          </p:nvPr>
        </p:nvSpPr>
        <p:spPr/>
        <p:txBody>
          <a:bodyPr/>
          <a:lstStyle/>
          <a:p>
            <a:r>
              <a:rPr lang="en-US" sz="2400" b="1" dirty="0">
                <a:solidFill>
                  <a:schemeClr val="accent2"/>
                </a:solidFill>
                <a:latin typeface="Arial" panose="020B0604020202020204" pitchFamily="34" charset="0"/>
                <a:cs typeface="Arial" panose="020B0604020202020204" pitchFamily="34" charset="0"/>
              </a:rPr>
              <a:t>ZOOM Training 2022-1</a:t>
            </a:r>
          </a:p>
        </p:txBody>
      </p:sp>
      <p:sp>
        <p:nvSpPr>
          <p:cNvPr id="15" name="Rectangle 14">
            <a:extLst>
              <a:ext uri="{FF2B5EF4-FFF2-40B4-BE49-F238E27FC236}">
                <a16:creationId xmlns:a16="http://schemas.microsoft.com/office/drawing/2014/main" id="{B5D9B21B-A36D-0E48-896B-8542F92DFC54}"/>
              </a:ext>
            </a:extLst>
          </p:cNvPr>
          <p:cNvSpPr/>
          <p:nvPr/>
        </p:nvSpPr>
        <p:spPr>
          <a:xfrm>
            <a:off x="497430" y="4567653"/>
            <a:ext cx="3951723" cy="246221"/>
          </a:xfrm>
          <a:prstGeom prst="rect">
            <a:avLst/>
          </a:prstGeom>
        </p:spPr>
        <p:txBody>
          <a:bodyPr wrap="none">
            <a:spAutoFit/>
          </a:bodyPr>
          <a:lstStyle/>
          <a:p>
            <a:r>
              <a:rPr lang="en-US" sz="1000" dirty="0">
                <a:solidFill>
                  <a:schemeClr val="accent2"/>
                </a:solidFill>
                <a:latin typeface="Arial" panose="020B0604020202020204" pitchFamily="34" charset="0"/>
                <a:cs typeface="Arial" panose="020B0604020202020204" pitchFamily="34" charset="0"/>
              </a:rPr>
              <a:t>Unified Communications and Collaboration, Infrastructure Services</a:t>
            </a:r>
          </a:p>
        </p:txBody>
      </p:sp>
      <p:sp>
        <p:nvSpPr>
          <p:cNvPr id="2" name="Rectangle 1">
            <a:extLst>
              <a:ext uri="{FF2B5EF4-FFF2-40B4-BE49-F238E27FC236}">
                <a16:creationId xmlns:a16="http://schemas.microsoft.com/office/drawing/2014/main" id="{2756627D-374F-414D-B09B-BF2FE31D9838}"/>
              </a:ext>
            </a:extLst>
          </p:cNvPr>
          <p:cNvSpPr/>
          <p:nvPr/>
        </p:nvSpPr>
        <p:spPr>
          <a:xfrm>
            <a:off x="584201" y="1279089"/>
            <a:ext cx="7875553" cy="3516347"/>
          </a:xfrm>
          <a:prstGeom prst="rect">
            <a:avLst/>
          </a:prstGeom>
        </p:spPr>
        <p:txBody>
          <a:bodyPr wrap="square">
            <a:spAutoFit/>
          </a:bodyPr>
          <a:lstStyle/>
          <a:p>
            <a:pPr marL="285750" indent="-285750">
              <a:buFont typeface="Arial" panose="020B0604020202020204" pitchFamily="34" charset="0"/>
              <a:buChar char="•"/>
            </a:pPr>
            <a:r>
              <a:rPr lang="en-US" sz="1100" dirty="0"/>
              <a:t> </a:t>
            </a:r>
          </a:p>
          <a:p>
            <a:endParaRPr lang="en-US" sz="1100" dirty="0"/>
          </a:p>
          <a:p>
            <a:pPr marL="285750" indent="-285750">
              <a:buFont typeface="Arial" panose="020B0604020202020204" pitchFamily="34" charset="0"/>
              <a:buChar char="•"/>
            </a:pPr>
            <a:r>
              <a:rPr lang="en-US" sz="1100" dirty="0"/>
              <a:t>Useful links:</a:t>
            </a:r>
          </a:p>
          <a:p>
            <a:pPr marL="628650" lvl="1" indent="-285750">
              <a:buFont typeface="Arial" panose="020B0604020202020204" pitchFamily="34" charset="0"/>
              <a:buChar char="•"/>
            </a:pPr>
            <a:r>
              <a:rPr lang="en-US" sz="1100" dirty="0"/>
              <a:t> </a:t>
            </a:r>
            <a:r>
              <a:rPr lang="en-US" sz="1100" dirty="0">
                <a:hlinkClick r:id="rId2"/>
              </a:rPr>
              <a:t>https://zoom.us/support/download</a:t>
            </a:r>
            <a:endParaRPr lang="en-US" sz="1100" dirty="0"/>
          </a:p>
          <a:p>
            <a:pPr marL="628650" lvl="1" indent="-285750">
              <a:buFont typeface="Arial" panose="020B0604020202020204" pitchFamily="34" charset="0"/>
              <a:buChar char="•"/>
            </a:pPr>
            <a:endParaRPr lang="en-US" sz="1100" dirty="0"/>
          </a:p>
          <a:p>
            <a:pPr marL="628650" lvl="1" indent="-285750">
              <a:buFont typeface="Arial" panose="020B0604020202020204" pitchFamily="34" charset="0"/>
              <a:buChar char="•"/>
            </a:pPr>
            <a:r>
              <a:rPr lang="en-US" sz="1100" u="sng" dirty="0">
                <a:hlinkClick r:id="rId3"/>
              </a:rPr>
              <a:t>https://blog.zoom.us/introducing-zoom-immersive-view/</a:t>
            </a:r>
            <a:endParaRPr lang="en-US" sz="1100" u="sng" dirty="0"/>
          </a:p>
          <a:p>
            <a:pPr lvl="1"/>
            <a:endParaRPr lang="en-US" sz="1100" dirty="0"/>
          </a:p>
          <a:p>
            <a:pPr marL="628650" lvl="1" indent="-285750">
              <a:buFont typeface="Arial" panose="020B0604020202020204" pitchFamily="34" charset="0"/>
              <a:buChar char="•"/>
            </a:pPr>
            <a:r>
              <a:rPr lang="en-US" sz="1100" dirty="0">
                <a:hlinkClick r:id="rId4"/>
              </a:rPr>
              <a:t>https://support.zoom.us/hc/en-us/sections/360008531132</a:t>
            </a:r>
            <a:endParaRPr lang="en-US" sz="1100" dirty="0"/>
          </a:p>
          <a:p>
            <a:pPr marL="971550" lvl="2" indent="-285750">
              <a:buFont typeface="Arial" panose="020B0604020202020204" pitchFamily="34" charset="0"/>
              <a:buChar char="•"/>
            </a:pPr>
            <a:r>
              <a:rPr lang="en-US" sz="1100" b="1" dirty="0"/>
              <a:t>Zoom Releases By Date </a:t>
            </a:r>
            <a:endParaRPr lang="en-US" sz="1100" dirty="0"/>
          </a:p>
          <a:p>
            <a:pPr lvl="1"/>
            <a:endParaRPr lang="en-US" sz="1100" dirty="0"/>
          </a:p>
          <a:p>
            <a:pPr marL="628650" lvl="1" indent="-285750">
              <a:buFont typeface="Arial" panose="020B0604020202020204" pitchFamily="34" charset="0"/>
              <a:buChar char="•"/>
            </a:pPr>
            <a:r>
              <a:rPr lang="en-US" sz="1100" dirty="0">
                <a:hlinkClick r:id="rId5"/>
              </a:rPr>
              <a:t>https://support.zoom.us/hc/en-us/sections/201214205-Release-Notes</a:t>
            </a:r>
            <a:endParaRPr lang="en-US" sz="1100" dirty="0"/>
          </a:p>
          <a:p>
            <a:pPr marL="971550" lvl="2" indent="-285750">
              <a:buFont typeface="Arial" panose="020B0604020202020204" pitchFamily="34" charset="0"/>
              <a:buChar char="•"/>
            </a:pPr>
            <a:r>
              <a:rPr lang="en-US" sz="1100" b="1" dirty="0"/>
              <a:t>Release Notes </a:t>
            </a:r>
            <a:endParaRPr lang="en-US" sz="1100" dirty="0"/>
          </a:p>
          <a:p>
            <a:pPr lvl="1"/>
            <a:endParaRPr lang="en-US" sz="1100" dirty="0"/>
          </a:p>
          <a:p>
            <a:pPr lvl="1"/>
            <a:r>
              <a:rPr lang="en-US" sz="1100" dirty="0">
                <a:hlinkClick r:id="rId6"/>
              </a:rPr>
              <a:t>https://keepteaching.usc.edu/faculty/quick-start-toolkit/zoom-rooms/zoom-rooms-hybrid/</a:t>
            </a:r>
            <a:endParaRPr lang="en-US" sz="1100" dirty="0"/>
          </a:p>
          <a:p>
            <a:pPr lvl="1"/>
            <a:endParaRPr lang="en-US" sz="1100" dirty="0"/>
          </a:p>
          <a:p>
            <a:pPr lvl="1"/>
            <a:r>
              <a:rPr lang="en-US" sz="1100" dirty="0"/>
              <a:t>	</a:t>
            </a:r>
            <a:r>
              <a:rPr lang="en-US" sz="1100" b="1" dirty="0"/>
              <a:t>Pre-Assign Zoom Breakout Rooms</a:t>
            </a:r>
          </a:p>
          <a:p>
            <a:pPr lvl="1"/>
            <a:endParaRPr lang="en-US" sz="1100" dirty="0"/>
          </a:p>
          <a:p>
            <a:pPr lvl="1"/>
            <a:endParaRPr lang="en-US" sz="1100" dirty="0"/>
          </a:p>
          <a:p>
            <a:pPr marL="285750" indent="-285750">
              <a:buFont typeface="Arial" panose="020B0604020202020204" pitchFamily="34" charset="0"/>
              <a:buChar char="•"/>
            </a:pPr>
            <a:r>
              <a:rPr lang="en-US" sz="1100" dirty="0"/>
              <a:t>USC ITS SUPPORT Email : </a:t>
            </a:r>
            <a:r>
              <a:rPr lang="en-US" sz="1100" dirty="0">
                <a:hlinkClick r:id="rId7"/>
              </a:rPr>
              <a:t>Consult@usc.edu</a:t>
            </a:r>
            <a:r>
              <a:rPr lang="en-US" sz="1100" dirty="0"/>
              <a:t> Tel: (213) 740-5555</a:t>
            </a:r>
          </a:p>
          <a:p>
            <a:pPr marL="628650" lvl="1" indent="-285750">
              <a:buFont typeface="Arial" panose="020B0604020202020204" pitchFamily="34" charset="0"/>
              <a:buChar char="•"/>
            </a:pPr>
            <a:endParaRPr lang="en-US" sz="1100" dirty="0"/>
          </a:p>
        </p:txBody>
      </p:sp>
    </p:spTree>
    <p:extLst>
      <p:ext uri="{BB962C8B-B14F-4D97-AF65-F5344CB8AC3E}">
        <p14:creationId xmlns:p14="http://schemas.microsoft.com/office/powerpoint/2010/main" val="161947268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1BD582CD-7C1C-3F44-8B4F-93942F467E6C}"/>
              </a:ext>
            </a:extLst>
          </p:cNvPr>
          <p:cNvSpPr>
            <a:spLocks noGrp="1"/>
          </p:cNvSpPr>
          <p:nvPr>
            <p:ph type="body" sz="quarter" idx="10"/>
          </p:nvPr>
        </p:nvSpPr>
        <p:spPr/>
        <p:txBody>
          <a:bodyPr/>
          <a:lstStyle/>
          <a:p>
            <a:r>
              <a:rPr lang="en-US" sz="2400" b="1" dirty="0">
                <a:solidFill>
                  <a:schemeClr val="accent2"/>
                </a:solidFill>
                <a:latin typeface="Arial" panose="020B0604020202020204" pitchFamily="34" charset="0"/>
                <a:cs typeface="Arial" panose="020B0604020202020204" pitchFamily="34" charset="0"/>
              </a:rPr>
              <a:t>ZOOM Training 2022-1</a:t>
            </a:r>
          </a:p>
          <a:p>
            <a:r>
              <a:rPr lang="en-US" sz="1000" b="1" dirty="0">
                <a:solidFill>
                  <a:schemeClr val="tx1"/>
                </a:solidFill>
                <a:latin typeface="Arial" panose="020B0604020202020204" pitchFamily="34" charset="0"/>
                <a:cs typeface="Arial" panose="020B0604020202020204" pitchFamily="34" charset="0"/>
              </a:rPr>
              <a:t>Always use SSO</a:t>
            </a:r>
          </a:p>
        </p:txBody>
      </p:sp>
      <p:sp>
        <p:nvSpPr>
          <p:cNvPr id="15" name="Rectangle 14">
            <a:extLst>
              <a:ext uri="{FF2B5EF4-FFF2-40B4-BE49-F238E27FC236}">
                <a16:creationId xmlns:a16="http://schemas.microsoft.com/office/drawing/2014/main" id="{B5D9B21B-A36D-0E48-896B-8542F92DFC54}"/>
              </a:ext>
            </a:extLst>
          </p:cNvPr>
          <p:cNvSpPr/>
          <p:nvPr/>
        </p:nvSpPr>
        <p:spPr>
          <a:xfrm>
            <a:off x="497430" y="4567653"/>
            <a:ext cx="3951723" cy="246221"/>
          </a:xfrm>
          <a:prstGeom prst="rect">
            <a:avLst/>
          </a:prstGeom>
        </p:spPr>
        <p:txBody>
          <a:bodyPr wrap="none">
            <a:spAutoFit/>
          </a:bodyPr>
          <a:lstStyle/>
          <a:p>
            <a:r>
              <a:rPr lang="en-US" sz="1000" dirty="0">
                <a:solidFill>
                  <a:schemeClr val="accent2"/>
                </a:solidFill>
                <a:latin typeface="Arial" panose="020B0604020202020204" pitchFamily="34" charset="0"/>
                <a:cs typeface="Arial" panose="020B0604020202020204" pitchFamily="34" charset="0"/>
              </a:rPr>
              <a:t>Unified Communications and Collaboration, Infrastructure Services</a:t>
            </a:r>
          </a:p>
        </p:txBody>
      </p:sp>
      <p:pic>
        <p:nvPicPr>
          <p:cNvPr id="4" name="Picture 3">
            <a:extLst>
              <a:ext uri="{FF2B5EF4-FFF2-40B4-BE49-F238E27FC236}">
                <a16:creationId xmlns:a16="http://schemas.microsoft.com/office/drawing/2014/main" id="{954B9CC4-007C-4FA3-A73D-CD7A3E455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430" y="1279089"/>
            <a:ext cx="1725940" cy="1388687"/>
          </a:xfrm>
          <a:prstGeom prst="rect">
            <a:avLst/>
          </a:prstGeom>
        </p:spPr>
      </p:pic>
      <p:pic>
        <p:nvPicPr>
          <p:cNvPr id="6" name="Picture 5">
            <a:extLst>
              <a:ext uri="{FF2B5EF4-FFF2-40B4-BE49-F238E27FC236}">
                <a16:creationId xmlns:a16="http://schemas.microsoft.com/office/drawing/2014/main" id="{1E2452A1-00D6-44BC-B786-39CC330666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0141" y="1234714"/>
            <a:ext cx="1853097" cy="1433062"/>
          </a:xfrm>
          <a:prstGeom prst="rect">
            <a:avLst/>
          </a:prstGeom>
        </p:spPr>
      </p:pic>
      <p:pic>
        <p:nvPicPr>
          <p:cNvPr id="8" name="Picture 7">
            <a:extLst>
              <a:ext uri="{FF2B5EF4-FFF2-40B4-BE49-F238E27FC236}">
                <a16:creationId xmlns:a16="http://schemas.microsoft.com/office/drawing/2014/main" id="{09CD8D5C-7B98-489C-978B-207122AE8B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4005" y="1278821"/>
            <a:ext cx="2674307" cy="1397283"/>
          </a:xfrm>
          <a:prstGeom prst="rect">
            <a:avLst/>
          </a:prstGeom>
        </p:spPr>
      </p:pic>
      <p:pic>
        <p:nvPicPr>
          <p:cNvPr id="10" name="Picture 9">
            <a:extLst>
              <a:ext uri="{FF2B5EF4-FFF2-40B4-BE49-F238E27FC236}">
                <a16:creationId xmlns:a16="http://schemas.microsoft.com/office/drawing/2014/main" id="{8FC5FE49-6B23-46CB-9E62-9588E6980B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430" y="2858978"/>
            <a:ext cx="1781954" cy="1061669"/>
          </a:xfrm>
          <a:prstGeom prst="rect">
            <a:avLst/>
          </a:prstGeom>
        </p:spPr>
      </p:pic>
      <p:pic>
        <p:nvPicPr>
          <p:cNvPr id="12" name="Picture 11">
            <a:extLst>
              <a:ext uri="{FF2B5EF4-FFF2-40B4-BE49-F238E27FC236}">
                <a16:creationId xmlns:a16="http://schemas.microsoft.com/office/drawing/2014/main" id="{A2A739D2-9245-4A42-B854-C86AEC9D18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4260" y="2858979"/>
            <a:ext cx="3307200" cy="1049808"/>
          </a:xfrm>
          <a:prstGeom prst="rect">
            <a:avLst/>
          </a:prstGeom>
        </p:spPr>
      </p:pic>
    </p:spTree>
    <p:extLst>
      <p:ext uri="{BB962C8B-B14F-4D97-AF65-F5344CB8AC3E}">
        <p14:creationId xmlns:p14="http://schemas.microsoft.com/office/powerpoint/2010/main" val="158675511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1BD582CD-7C1C-3F44-8B4F-93942F467E6C}"/>
              </a:ext>
            </a:extLst>
          </p:cNvPr>
          <p:cNvSpPr>
            <a:spLocks noGrp="1"/>
          </p:cNvSpPr>
          <p:nvPr>
            <p:ph type="body" sz="quarter" idx="10"/>
          </p:nvPr>
        </p:nvSpPr>
        <p:spPr/>
        <p:txBody>
          <a:bodyPr/>
          <a:lstStyle/>
          <a:p>
            <a:r>
              <a:rPr lang="en-US" sz="2400" b="1" dirty="0">
                <a:solidFill>
                  <a:schemeClr val="accent2"/>
                </a:solidFill>
                <a:latin typeface="Arial" panose="020B0604020202020204" pitchFamily="34" charset="0"/>
                <a:cs typeface="Arial" panose="020B0604020202020204" pitchFamily="34" charset="0"/>
              </a:rPr>
              <a:t>ZOOM Training 2022-1</a:t>
            </a:r>
          </a:p>
          <a:p>
            <a:r>
              <a:rPr lang="en-US" sz="1000" b="1" dirty="0">
                <a:solidFill>
                  <a:schemeClr val="tx1"/>
                </a:solidFill>
                <a:latin typeface="Arial" panose="020B0604020202020204" pitchFamily="34" charset="0"/>
                <a:cs typeface="Arial" panose="020B0604020202020204" pitchFamily="34" charset="0"/>
              </a:rPr>
              <a:t>Always use SSO</a:t>
            </a:r>
          </a:p>
        </p:txBody>
      </p:sp>
      <p:sp>
        <p:nvSpPr>
          <p:cNvPr id="15" name="Rectangle 14">
            <a:extLst>
              <a:ext uri="{FF2B5EF4-FFF2-40B4-BE49-F238E27FC236}">
                <a16:creationId xmlns:a16="http://schemas.microsoft.com/office/drawing/2014/main" id="{B5D9B21B-A36D-0E48-896B-8542F92DFC54}"/>
              </a:ext>
            </a:extLst>
          </p:cNvPr>
          <p:cNvSpPr/>
          <p:nvPr/>
        </p:nvSpPr>
        <p:spPr>
          <a:xfrm>
            <a:off x="497430" y="4567653"/>
            <a:ext cx="3951723" cy="246221"/>
          </a:xfrm>
          <a:prstGeom prst="rect">
            <a:avLst/>
          </a:prstGeom>
        </p:spPr>
        <p:txBody>
          <a:bodyPr wrap="none">
            <a:spAutoFit/>
          </a:bodyPr>
          <a:lstStyle/>
          <a:p>
            <a:r>
              <a:rPr lang="en-US" sz="1000" dirty="0">
                <a:solidFill>
                  <a:schemeClr val="accent2"/>
                </a:solidFill>
                <a:latin typeface="Arial" panose="020B0604020202020204" pitchFamily="34" charset="0"/>
                <a:cs typeface="Arial" panose="020B0604020202020204" pitchFamily="34" charset="0"/>
              </a:rPr>
              <a:t>Unified Communications and Collaboration, Infrastructure Services</a:t>
            </a:r>
          </a:p>
        </p:txBody>
      </p:sp>
    </p:spTree>
    <p:extLst>
      <p:ext uri="{BB962C8B-B14F-4D97-AF65-F5344CB8AC3E}">
        <p14:creationId xmlns:p14="http://schemas.microsoft.com/office/powerpoint/2010/main" val="22371169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593725" y="2525180"/>
            <a:ext cx="7953375"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880029" y="1153580"/>
            <a:ext cx="0" cy="2743201"/>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263972" y="1153580"/>
            <a:ext cx="0" cy="2743201"/>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3611047" y="1820340"/>
            <a:ext cx="1972920" cy="577972"/>
            <a:chOff x="3585541" y="2063907"/>
            <a:chExt cx="1972920" cy="577972"/>
          </a:xfrm>
        </p:grpSpPr>
        <p:sp>
          <p:nvSpPr>
            <p:cNvPr id="15" name="TextBox 14"/>
            <p:cNvSpPr txBox="1"/>
            <p:nvPr/>
          </p:nvSpPr>
          <p:spPr>
            <a:xfrm>
              <a:off x="3585541" y="2063907"/>
              <a:ext cx="1972920" cy="138499"/>
            </a:xfrm>
            <a:prstGeom prst="rect">
              <a:avLst/>
            </a:prstGeom>
            <a:noFill/>
          </p:spPr>
          <p:txBody>
            <a:bodyPr wrap="square" lIns="0" tIns="0" rIns="0" bIns="0" rtlCol="0">
              <a:spAutoFit/>
            </a:bodyPr>
            <a:lstStyle/>
            <a:p>
              <a:pPr algn="ctr"/>
              <a:r>
                <a:rPr lang="en-US" sz="900" b="1" cap="all" spc="20" dirty="0">
                  <a:solidFill>
                    <a:schemeClr val="accent2"/>
                  </a:solidFill>
                  <a:latin typeface="Arial" panose="020B0604020202020204" pitchFamily="34" charset="0"/>
                  <a:ea typeface="Open Sans" panose="020B0606030504020204" pitchFamily="34" charset="0"/>
                  <a:cs typeface="Arial" panose="020B0604020202020204" pitchFamily="34" charset="0"/>
                </a:rPr>
                <a:t>New Security Features</a:t>
              </a:r>
            </a:p>
          </p:txBody>
        </p:sp>
        <p:sp>
          <p:nvSpPr>
            <p:cNvPr id="16" name="TextBox 15"/>
            <p:cNvSpPr txBox="1"/>
            <p:nvPr/>
          </p:nvSpPr>
          <p:spPr>
            <a:xfrm>
              <a:off x="3585541" y="2272547"/>
              <a:ext cx="1972920" cy="369332"/>
            </a:xfrm>
            <a:prstGeom prst="rect">
              <a:avLst/>
            </a:prstGeom>
            <a:noFill/>
          </p:spPr>
          <p:txBody>
            <a:bodyPr wrap="square" lIns="0" tIns="0" rIns="0" bIns="0" rtlCol="0">
              <a:spAutoFit/>
            </a:bodyPr>
            <a:lstStyle/>
            <a:p>
              <a:pPr algn="ctr"/>
              <a:r>
                <a:rPr lang="en-US" sz="800" dirty="0"/>
                <a:t>There is now an option in the Zoom Security panel to immediately suspend all participant activities,</a:t>
              </a:r>
              <a:endParaRPr lang="en-US" sz="800" spc="19" dirty="0">
                <a:solidFill>
                  <a:srgbClr val="4B5050"/>
                </a:solidFill>
                <a:latin typeface="Arial" panose="020B0604020202020204" pitchFamily="34" charset="0"/>
                <a:ea typeface="Open Sans Light" panose="020B0306030504020204" pitchFamily="34" charset="0"/>
                <a:cs typeface="Arial" panose="020B0604020202020204" pitchFamily="34" charset="0"/>
              </a:endParaRPr>
            </a:p>
          </p:txBody>
        </p:sp>
      </p:grpSp>
      <p:grpSp>
        <p:nvGrpSpPr>
          <p:cNvPr id="25" name="Group 24"/>
          <p:cNvGrpSpPr/>
          <p:nvPr/>
        </p:nvGrpSpPr>
        <p:grpSpPr>
          <a:xfrm>
            <a:off x="6211229" y="1809910"/>
            <a:ext cx="2204633" cy="691242"/>
            <a:chOff x="6211229" y="2063907"/>
            <a:chExt cx="2204633" cy="691242"/>
          </a:xfrm>
        </p:grpSpPr>
        <p:sp>
          <p:nvSpPr>
            <p:cNvPr id="17" name="TextBox 16"/>
            <p:cNvSpPr txBox="1"/>
            <p:nvPr/>
          </p:nvSpPr>
          <p:spPr>
            <a:xfrm>
              <a:off x="6211229" y="2063907"/>
              <a:ext cx="2204633" cy="138499"/>
            </a:xfrm>
            <a:prstGeom prst="rect">
              <a:avLst/>
            </a:prstGeom>
            <a:noFill/>
          </p:spPr>
          <p:txBody>
            <a:bodyPr wrap="square" lIns="0" tIns="0" rIns="0" bIns="0" rtlCol="0">
              <a:spAutoFit/>
            </a:bodyPr>
            <a:lstStyle/>
            <a:p>
              <a:pPr algn="ctr"/>
              <a:r>
                <a:rPr lang="en-US" sz="900" b="1" cap="all" spc="20" dirty="0">
                  <a:solidFill>
                    <a:schemeClr val="accent2"/>
                  </a:solidFill>
                  <a:latin typeface="Arial" panose="020B0604020202020204" pitchFamily="34" charset="0"/>
                  <a:ea typeface="Open Sans" panose="020B0606030504020204" pitchFamily="34" charset="0"/>
                  <a:cs typeface="Arial" panose="020B0604020202020204" pitchFamily="34" charset="0"/>
                </a:rPr>
                <a:t>Calendly for scheduling</a:t>
              </a:r>
            </a:p>
          </p:txBody>
        </p:sp>
        <p:sp>
          <p:nvSpPr>
            <p:cNvPr id="18" name="TextBox 17"/>
            <p:cNvSpPr txBox="1"/>
            <p:nvPr/>
          </p:nvSpPr>
          <p:spPr>
            <a:xfrm>
              <a:off x="6327085" y="2262706"/>
              <a:ext cx="1972920" cy="492443"/>
            </a:xfrm>
            <a:prstGeom prst="rect">
              <a:avLst/>
            </a:prstGeom>
            <a:noFill/>
          </p:spPr>
          <p:txBody>
            <a:bodyPr wrap="square" lIns="0" tIns="0" rIns="0" bIns="0" rtlCol="0">
              <a:spAutoFit/>
            </a:bodyPr>
            <a:lstStyle/>
            <a:p>
              <a:pPr algn="ctr"/>
              <a:r>
                <a:rPr lang="en-US" sz="800" dirty="0"/>
                <a:t>Choosing Zoom as your event location will automatically create video conference details and save them to your Calendly event.</a:t>
              </a:r>
              <a:endParaRPr lang="en-US" sz="800" spc="19" dirty="0">
                <a:solidFill>
                  <a:srgbClr val="4B5050"/>
                </a:solidFill>
                <a:latin typeface="Arial" panose="020B0604020202020204" pitchFamily="34" charset="0"/>
                <a:ea typeface="Open Sans Light" panose="020B0306030504020204" pitchFamily="34" charset="0"/>
                <a:cs typeface="Arial" panose="020B0604020202020204" pitchFamily="34" charset="0"/>
              </a:endParaRPr>
            </a:p>
          </p:txBody>
        </p:sp>
      </p:grpSp>
      <p:grpSp>
        <p:nvGrpSpPr>
          <p:cNvPr id="30" name="Group 29"/>
          <p:cNvGrpSpPr/>
          <p:nvPr/>
        </p:nvGrpSpPr>
        <p:grpSpPr>
          <a:xfrm>
            <a:off x="884967" y="3582600"/>
            <a:ext cx="2057437" cy="661255"/>
            <a:chOff x="884967" y="3658798"/>
            <a:chExt cx="2057437" cy="661255"/>
          </a:xfrm>
        </p:grpSpPr>
        <p:sp>
          <p:nvSpPr>
            <p:cNvPr id="19" name="TextBox 18"/>
            <p:cNvSpPr txBox="1"/>
            <p:nvPr/>
          </p:nvSpPr>
          <p:spPr>
            <a:xfrm>
              <a:off x="884967" y="3658798"/>
              <a:ext cx="1972920" cy="138499"/>
            </a:xfrm>
            <a:prstGeom prst="rect">
              <a:avLst/>
            </a:prstGeom>
            <a:noFill/>
          </p:spPr>
          <p:txBody>
            <a:bodyPr wrap="square" lIns="0" tIns="0" rIns="0" bIns="0" rtlCol="0">
              <a:spAutoFit/>
            </a:bodyPr>
            <a:lstStyle/>
            <a:p>
              <a:pPr algn="ctr"/>
              <a:r>
                <a:rPr lang="en-US" sz="900" b="1" cap="all" spc="20" dirty="0">
                  <a:solidFill>
                    <a:schemeClr val="accent2"/>
                  </a:solidFill>
                  <a:latin typeface="Arial" panose="020B0604020202020204" pitchFamily="34" charset="0"/>
                  <a:ea typeface="Open Sans" panose="020B0606030504020204" pitchFamily="34" charset="0"/>
                  <a:cs typeface="Arial" panose="020B0604020202020204" pitchFamily="34" charset="0"/>
                </a:rPr>
                <a:t>Alt. Host</a:t>
              </a:r>
            </a:p>
          </p:txBody>
        </p:sp>
        <p:sp>
          <p:nvSpPr>
            <p:cNvPr id="20" name="TextBox 19"/>
            <p:cNvSpPr txBox="1"/>
            <p:nvPr/>
          </p:nvSpPr>
          <p:spPr>
            <a:xfrm>
              <a:off x="884968" y="3827610"/>
              <a:ext cx="2057436" cy="492443"/>
            </a:xfrm>
            <a:prstGeom prst="rect">
              <a:avLst/>
            </a:prstGeom>
            <a:noFill/>
          </p:spPr>
          <p:txBody>
            <a:bodyPr wrap="square" lIns="0" tIns="0" rIns="0" bIns="0" rtlCol="0">
              <a:spAutoFit/>
            </a:bodyPr>
            <a:lstStyle/>
            <a:p>
              <a:pPr algn="ctr"/>
              <a:r>
                <a:rPr lang="en-US" sz="800" dirty="0">
                  <a:solidFill>
                    <a:srgbClr val="4B5050"/>
                  </a:solidFill>
                  <a:latin typeface="Arial" panose="020B0604020202020204" pitchFamily="34" charset="0"/>
                  <a:cs typeface="Arial" panose="020B0604020202020204" pitchFamily="34" charset="0"/>
                </a:rPr>
                <a:t>Alternative hosts: Shares the same controls as co-hosts, but can also start the meeting. Hosts can assign alternative hosts when they schedule a meeting.</a:t>
              </a:r>
            </a:p>
          </p:txBody>
        </p:sp>
      </p:grpSp>
      <p:grpSp>
        <p:nvGrpSpPr>
          <p:cNvPr id="27" name="Group 26"/>
          <p:cNvGrpSpPr/>
          <p:nvPr/>
        </p:nvGrpSpPr>
        <p:grpSpPr>
          <a:xfrm>
            <a:off x="3585541" y="3539055"/>
            <a:ext cx="1972920" cy="904113"/>
            <a:chOff x="3585541" y="3615253"/>
            <a:chExt cx="1972920" cy="904113"/>
          </a:xfrm>
        </p:grpSpPr>
        <p:sp>
          <p:nvSpPr>
            <p:cNvPr id="21" name="TextBox 20"/>
            <p:cNvSpPr txBox="1"/>
            <p:nvPr/>
          </p:nvSpPr>
          <p:spPr>
            <a:xfrm>
              <a:off x="3585541" y="3615253"/>
              <a:ext cx="1972920" cy="276999"/>
            </a:xfrm>
            <a:prstGeom prst="rect">
              <a:avLst/>
            </a:prstGeom>
            <a:noFill/>
          </p:spPr>
          <p:txBody>
            <a:bodyPr wrap="square" lIns="0" tIns="0" rIns="0" bIns="0" rtlCol="0">
              <a:spAutoFit/>
            </a:bodyPr>
            <a:lstStyle/>
            <a:p>
              <a:pPr algn="ctr"/>
              <a:r>
                <a:rPr lang="en-US" sz="900" b="1" cap="all" spc="20" dirty="0">
                  <a:solidFill>
                    <a:schemeClr val="accent2"/>
                  </a:solidFill>
                  <a:latin typeface="Arial" panose="020B0604020202020204" pitchFamily="34" charset="0"/>
                  <a:ea typeface="Open Sans" panose="020B0606030504020204" pitchFamily="34" charset="0"/>
                  <a:cs typeface="Arial" panose="020B0604020202020204" pitchFamily="34" charset="0"/>
                </a:rPr>
                <a:t>Closed captioning </a:t>
              </a:r>
              <a:br>
                <a:rPr lang="en-US" sz="900" b="1" cap="all" spc="20" dirty="0">
                  <a:solidFill>
                    <a:schemeClr val="accent2"/>
                  </a:solidFill>
                  <a:latin typeface="Arial" panose="020B0604020202020204" pitchFamily="34" charset="0"/>
                  <a:ea typeface="Open Sans" panose="020B0606030504020204" pitchFamily="34" charset="0"/>
                  <a:cs typeface="Arial" panose="020B0604020202020204" pitchFamily="34" charset="0"/>
                </a:rPr>
              </a:br>
              <a:r>
                <a:rPr lang="en-US" sz="900" b="1" cap="all" spc="20" dirty="0">
                  <a:solidFill>
                    <a:schemeClr val="accent2"/>
                  </a:solidFill>
                  <a:latin typeface="Arial" panose="020B0604020202020204" pitchFamily="34" charset="0"/>
                  <a:ea typeface="Open Sans" panose="020B0606030504020204" pitchFamily="34" charset="0"/>
                  <a:cs typeface="Arial" panose="020B0604020202020204" pitchFamily="34" charset="0"/>
                </a:rPr>
                <a:t>live transcription</a:t>
              </a:r>
            </a:p>
          </p:txBody>
        </p:sp>
        <p:sp>
          <p:nvSpPr>
            <p:cNvPr id="22" name="TextBox 21"/>
            <p:cNvSpPr txBox="1"/>
            <p:nvPr/>
          </p:nvSpPr>
          <p:spPr>
            <a:xfrm>
              <a:off x="3585541" y="3903813"/>
              <a:ext cx="1972918" cy="615553"/>
            </a:xfrm>
            <a:prstGeom prst="rect">
              <a:avLst/>
            </a:prstGeom>
            <a:noFill/>
          </p:spPr>
          <p:txBody>
            <a:bodyPr wrap="square" lIns="0" tIns="0" rIns="0" bIns="0" rtlCol="0">
              <a:spAutoFit/>
            </a:bodyPr>
            <a:lstStyle/>
            <a:p>
              <a:pPr algn="ctr"/>
              <a:r>
                <a:rPr lang="en-US" sz="800" dirty="0">
                  <a:solidFill>
                    <a:srgbClr val="4B5050"/>
                  </a:solidFill>
                  <a:latin typeface="Arial" panose="020B0604020202020204" pitchFamily="34" charset="0"/>
                  <a:cs typeface="Arial" panose="020B0604020202020204" pitchFamily="34" charset="0"/>
                </a:rPr>
                <a:t>This service will transcribe spoken voice to text live during the meeting. This service is expected to better support meeting participants who have special accommodations.</a:t>
              </a:r>
              <a:endParaRPr lang="en-US" sz="800" spc="19" dirty="0">
                <a:solidFill>
                  <a:srgbClr val="4B5050"/>
                </a:solidFill>
                <a:latin typeface="Arial" panose="020B0604020202020204" pitchFamily="34" charset="0"/>
                <a:ea typeface="Open Sans Light" panose="020B0306030504020204" pitchFamily="34" charset="0"/>
                <a:cs typeface="Arial" panose="020B0604020202020204" pitchFamily="34" charset="0"/>
              </a:endParaRPr>
            </a:p>
          </p:txBody>
        </p:sp>
      </p:grpSp>
      <p:grpSp>
        <p:nvGrpSpPr>
          <p:cNvPr id="26" name="Group 25"/>
          <p:cNvGrpSpPr/>
          <p:nvPr/>
        </p:nvGrpSpPr>
        <p:grpSpPr>
          <a:xfrm>
            <a:off x="6211230" y="3521637"/>
            <a:ext cx="1972920" cy="815355"/>
            <a:chOff x="6211230" y="3597835"/>
            <a:chExt cx="1972920" cy="815355"/>
          </a:xfrm>
        </p:grpSpPr>
        <p:sp>
          <p:nvSpPr>
            <p:cNvPr id="23" name="TextBox 22"/>
            <p:cNvSpPr txBox="1"/>
            <p:nvPr/>
          </p:nvSpPr>
          <p:spPr>
            <a:xfrm>
              <a:off x="6211230" y="3597835"/>
              <a:ext cx="1972920" cy="276999"/>
            </a:xfrm>
            <a:prstGeom prst="rect">
              <a:avLst/>
            </a:prstGeom>
            <a:noFill/>
          </p:spPr>
          <p:txBody>
            <a:bodyPr wrap="square" lIns="0" tIns="0" rIns="0" bIns="0" rtlCol="0">
              <a:spAutoFit/>
            </a:bodyPr>
            <a:lstStyle/>
            <a:p>
              <a:pPr algn="ctr"/>
              <a:r>
                <a:rPr lang="en-US" sz="900" b="1" cap="all" spc="20" dirty="0">
                  <a:solidFill>
                    <a:schemeClr val="accent2"/>
                  </a:solidFill>
                  <a:latin typeface="Arial" panose="020B0604020202020204" pitchFamily="34" charset="0"/>
                  <a:ea typeface="Open Sans" panose="020B0606030504020204" pitchFamily="34" charset="0"/>
                  <a:cs typeface="Arial" panose="020B0604020202020204" pitchFamily="34" charset="0"/>
                </a:rPr>
                <a:t>Slides as virtual backgrounds</a:t>
              </a:r>
            </a:p>
          </p:txBody>
        </p:sp>
        <p:sp>
          <p:nvSpPr>
            <p:cNvPr id="24" name="TextBox 23"/>
            <p:cNvSpPr txBox="1"/>
            <p:nvPr/>
          </p:nvSpPr>
          <p:spPr>
            <a:xfrm>
              <a:off x="6211230" y="3920747"/>
              <a:ext cx="1972920" cy="492443"/>
            </a:xfrm>
            <a:prstGeom prst="rect">
              <a:avLst/>
            </a:prstGeom>
            <a:noFill/>
          </p:spPr>
          <p:txBody>
            <a:bodyPr wrap="square" lIns="0" tIns="0" rIns="0" bIns="0" rtlCol="0">
              <a:spAutoFit/>
            </a:bodyPr>
            <a:lstStyle/>
            <a:p>
              <a:pPr algn="ctr"/>
              <a:r>
                <a:rPr lang="en-US" sz="800" dirty="0">
                  <a:solidFill>
                    <a:srgbClr val="4B5050"/>
                  </a:solidFill>
                  <a:latin typeface="Arial" panose="020B0604020202020204" pitchFamily="34" charset="0"/>
                  <a:cs typeface="Arial" panose="020B0604020202020204" pitchFamily="34" charset="0"/>
                </a:rPr>
                <a:t>This allows you to share your presentation as a virtual background and</a:t>
              </a:r>
              <a:br>
                <a:rPr lang="en-US" sz="800" dirty="0">
                  <a:solidFill>
                    <a:srgbClr val="4B5050"/>
                  </a:solidFill>
                  <a:latin typeface="Arial" panose="020B0604020202020204" pitchFamily="34" charset="0"/>
                  <a:cs typeface="Arial" panose="020B0604020202020204" pitchFamily="34" charset="0"/>
                </a:rPr>
              </a:br>
              <a:r>
                <a:rPr lang="en-US" sz="800" dirty="0">
                  <a:solidFill>
                    <a:srgbClr val="4B5050"/>
                  </a:solidFill>
                  <a:latin typeface="Arial" panose="020B0604020202020204" pitchFamily="34" charset="0"/>
                  <a:cs typeface="Arial" panose="020B0604020202020204" pitchFamily="34" charset="0"/>
                </a:rPr>
                <a:t>allows your participants to view your video imposed directly on the screen share.</a:t>
              </a:r>
              <a:endParaRPr lang="en-US" sz="800" spc="19" dirty="0">
                <a:solidFill>
                  <a:srgbClr val="4B5050"/>
                </a:solidFill>
                <a:latin typeface="Arial" panose="020B0604020202020204" pitchFamily="34" charset="0"/>
                <a:ea typeface="Open Sans Light" panose="020B0306030504020204" pitchFamily="34" charset="0"/>
                <a:cs typeface="Arial" panose="020B0604020202020204" pitchFamily="34" charset="0"/>
              </a:endParaRPr>
            </a:p>
          </p:txBody>
        </p:sp>
      </p:grpSp>
      <p:grpSp>
        <p:nvGrpSpPr>
          <p:cNvPr id="13" name="Group 12"/>
          <p:cNvGrpSpPr/>
          <p:nvPr/>
        </p:nvGrpSpPr>
        <p:grpSpPr>
          <a:xfrm>
            <a:off x="884967" y="1809910"/>
            <a:ext cx="1972920" cy="667215"/>
            <a:chOff x="884967" y="2063907"/>
            <a:chExt cx="1972920" cy="667215"/>
          </a:xfrm>
        </p:grpSpPr>
        <p:sp>
          <p:nvSpPr>
            <p:cNvPr id="28" name="TextBox 27"/>
            <p:cNvSpPr txBox="1"/>
            <p:nvPr/>
          </p:nvSpPr>
          <p:spPr>
            <a:xfrm>
              <a:off x="884967" y="2063907"/>
              <a:ext cx="1972920" cy="138499"/>
            </a:xfrm>
            <a:prstGeom prst="rect">
              <a:avLst/>
            </a:prstGeom>
            <a:noFill/>
          </p:spPr>
          <p:txBody>
            <a:bodyPr wrap="square" lIns="0" tIns="0" rIns="0" bIns="0" rtlCol="0">
              <a:spAutoFit/>
            </a:bodyPr>
            <a:lstStyle/>
            <a:p>
              <a:pPr algn="ctr"/>
              <a:r>
                <a:rPr lang="en-US" sz="900" b="1" cap="all" spc="20" dirty="0">
                  <a:solidFill>
                    <a:schemeClr val="accent2"/>
                  </a:solidFill>
                  <a:latin typeface="Arial" panose="020B0604020202020204" pitchFamily="34" charset="0"/>
                  <a:ea typeface="Open Sans" panose="020B0606030504020204" pitchFamily="34" charset="0"/>
                  <a:cs typeface="Arial" panose="020B0604020202020204" pitchFamily="34" charset="0"/>
                </a:rPr>
                <a:t>Self-set breakout rooms</a:t>
              </a:r>
            </a:p>
          </p:txBody>
        </p:sp>
        <p:sp>
          <p:nvSpPr>
            <p:cNvPr id="29" name="TextBox 28"/>
            <p:cNvSpPr txBox="1"/>
            <p:nvPr/>
          </p:nvSpPr>
          <p:spPr>
            <a:xfrm>
              <a:off x="952703" y="2238679"/>
              <a:ext cx="1832830" cy="492443"/>
            </a:xfrm>
            <a:prstGeom prst="rect">
              <a:avLst/>
            </a:prstGeom>
            <a:noFill/>
          </p:spPr>
          <p:txBody>
            <a:bodyPr wrap="square" lIns="0" tIns="0" rIns="0" bIns="0" rtlCol="0">
              <a:spAutoFit/>
            </a:bodyPr>
            <a:lstStyle/>
            <a:p>
              <a:pPr algn="ctr"/>
              <a:r>
                <a:rPr lang="en-US" sz="800" dirty="0">
                  <a:solidFill>
                    <a:schemeClr val="accent4"/>
                  </a:solidFill>
                  <a:latin typeface="Arial" panose="020B0604020202020204" pitchFamily="34" charset="0"/>
                  <a:cs typeface="Arial" panose="020B0604020202020204" pitchFamily="34" charset="0"/>
                </a:rPr>
                <a:t>The host can now create breakout rooms with the option for</a:t>
              </a:r>
              <a:br>
                <a:rPr lang="en-US" sz="800" dirty="0">
                  <a:solidFill>
                    <a:schemeClr val="accent4"/>
                  </a:solidFill>
                  <a:latin typeface="Arial" panose="020B0604020202020204" pitchFamily="34" charset="0"/>
                  <a:cs typeface="Arial" panose="020B0604020202020204" pitchFamily="34" charset="0"/>
                </a:rPr>
              </a:br>
              <a:r>
                <a:rPr lang="en-US" sz="800" dirty="0">
                  <a:solidFill>
                    <a:schemeClr val="accent4"/>
                  </a:solidFill>
                  <a:latin typeface="Arial" panose="020B0604020202020204" pitchFamily="34" charset="0"/>
                  <a:cs typeface="Arial" panose="020B0604020202020204" pitchFamily="34" charset="0"/>
                </a:rPr>
                <a:t>participants to self-select which breakout room they would like to join.</a:t>
              </a:r>
              <a:endParaRPr lang="en-US" sz="800" spc="19" dirty="0">
                <a:solidFill>
                  <a:schemeClr val="accent4"/>
                </a:solidFill>
                <a:latin typeface="Arial" panose="020B0604020202020204" pitchFamily="34" charset="0"/>
                <a:ea typeface="Open Sans Light" panose="020B0306030504020204" pitchFamily="34" charset="0"/>
                <a:cs typeface="Arial" panose="020B0604020202020204" pitchFamily="34" charset="0"/>
              </a:endParaRPr>
            </a:p>
          </p:txBody>
        </p:sp>
      </p:grpSp>
      <p:sp>
        <p:nvSpPr>
          <p:cNvPr id="31" name="Rectangle 30">
            <a:extLst>
              <a:ext uri="{FF2B5EF4-FFF2-40B4-BE49-F238E27FC236}">
                <a16:creationId xmlns:a16="http://schemas.microsoft.com/office/drawing/2014/main" id="{D3586AB8-932C-1D48-B00C-5BC5EB952FDE}"/>
              </a:ext>
            </a:extLst>
          </p:cNvPr>
          <p:cNvSpPr/>
          <p:nvPr/>
        </p:nvSpPr>
        <p:spPr>
          <a:xfrm>
            <a:off x="497430" y="4567653"/>
            <a:ext cx="3951723" cy="246221"/>
          </a:xfrm>
          <a:prstGeom prst="rect">
            <a:avLst/>
          </a:prstGeom>
        </p:spPr>
        <p:txBody>
          <a:bodyPr wrap="none">
            <a:spAutoFit/>
          </a:bodyPr>
          <a:lstStyle/>
          <a:p>
            <a:r>
              <a:rPr lang="en-US" sz="1000" dirty="0">
                <a:solidFill>
                  <a:schemeClr val="accent2"/>
                </a:solidFill>
                <a:latin typeface="Arial" panose="020B0604020202020204" pitchFamily="34" charset="0"/>
                <a:cs typeface="Arial" panose="020B0604020202020204" pitchFamily="34" charset="0"/>
              </a:rPr>
              <a:t>Unified Communications and Collaboration, Infrastructure Services</a:t>
            </a:r>
          </a:p>
        </p:txBody>
      </p:sp>
      <p:sp>
        <p:nvSpPr>
          <p:cNvPr id="34" name="Text Placeholder 1">
            <a:extLst>
              <a:ext uri="{FF2B5EF4-FFF2-40B4-BE49-F238E27FC236}">
                <a16:creationId xmlns:a16="http://schemas.microsoft.com/office/drawing/2014/main" id="{AAACC88A-DA37-1F4E-AA4C-EC24A0756694}"/>
              </a:ext>
            </a:extLst>
          </p:cNvPr>
          <p:cNvSpPr txBox="1">
            <a:spLocks/>
          </p:cNvSpPr>
          <p:nvPr/>
        </p:nvSpPr>
        <p:spPr>
          <a:xfrm>
            <a:off x="581028" y="551060"/>
            <a:ext cx="8475885" cy="338554"/>
          </a:xfrm>
          <a:prstGeom prst="rect">
            <a:avLst/>
          </a:prstGeom>
        </p:spPr>
        <p:txBody>
          <a:bodyPr wrap="square" lIns="0" tIns="0" rIns="0" bIns="0">
            <a:spAutoFit/>
          </a:bodyPr>
          <a:lstStyle>
            <a:lvl1pPr marL="0" indent="0" algn="l" defTabSz="685800" rtl="0" eaLnBrk="1" latinLnBrk="0" hangingPunct="1">
              <a:lnSpc>
                <a:spcPct val="100000"/>
              </a:lnSpc>
              <a:spcBef>
                <a:spcPts val="0"/>
              </a:spcBef>
              <a:buFont typeface="Arial" panose="020B0604020202020204" pitchFamily="34" charset="0"/>
              <a:buNone/>
              <a:defRPr sz="2200" b="0" kern="120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latin typeface="Arial" panose="020B0604020202020204" pitchFamily="34" charset="0"/>
                <a:cs typeface="Arial" panose="020B0604020202020204" pitchFamily="34" charset="0"/>
              </a:rPr>
              <a:t>Zoom </a:t>
            </a:r>
            <a:r>
              <a:rPr lang="en-US" b="1" dirty="0">
                <a:solidFill>
                  <a:schemeClr val="accent2"/>
                </a:solidFill>
                <a:latin typeface="Arial" panose="020B0604020202020204" pitchFamily="34" charset="0"/>
                <a:cs typeface="Arial" panose="020B0604020202020204" pitchFamily="34" charset="0"/>
              </a:rPr>
              <a:t>new and Enhanced features</a:t>
            </a:r>
          </a:p>
        </p:txBody>
      </p:sp>
      <p:pic>
        <p:nvPicPr>
          <p:cNvPr id="38" name="Picture 37">
            <a:extLst>
              <a:ext uri="{FF2B5EF4-FFF2-40B4-BE49-F238E27FC236}">
                <a16:creationId xmlns:a16="http://schemas.microsoft.com/office/drawing/2014/main" id="{693DF041-FA47-894B-BD0B-8BBD279D67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4546" y="1050563"/>
            <a:ext cx="1173471" cy="677139"/>
          </a:xfrm>
          <a:prstGeom prst="rect">
            <a:avLst/>
          </a:prstGeom>
          <a:ln>
            <a:solidFill>
              <a:schemeClr val="accent1"/>
            </a:solidFill>
          </a:ln>
          <a:effectLst>
            <a:outerShdw blurRad="50800" dist="38100" dir="2700000" algn="tl" rotWithShape="0">
              <a:prstClr val="black">
                <a:alpha val="40000"/>
              </a:prstClr>
            </a:outerShdw>
          </a:effectLst>
        </p:spPr>
      </p:pic>
      <p:pic>
        <p:nvPicPr>
          <p:cNvPr id="50" name="Picture 49">
            <a:extLst>
              <a:ext uri="{FF2B5EF4-FFF2-40B4-BE49-F238E27FC236}">
                <a16:creationId xmlns:a16="http://schemas.microsoft.com/office/drawing/2014/main" id="{1C284129-7741-3F43-ABDB-639DEF4188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4846" y="2600649"/>
            <a:ext cx="1011132" cy="864548"/>
          </a:xfrm>
          <a:prstGeom prst="rect">
            <a:avLst/>
          </a:prstGeom>
          <a:effectLst>
            <a:outerShdw blurRad="50800" dist="38100" dir="2700000" algn="tl" rotWithShape="0">
              <a:prstClr val="black">
                <a:alpha val="40000"/>
              </a:prstClr>
            </a:outerShdw>
          </a:effectLst>
        </p:spPr>
      </p:pic>
      <p:pic>
        <p:nvPicPr>
          <p:cNvPr id="52" name="Picture 51">
            <a:extLst>
              <a:ext uri="{FF2B5EF4-FFF2-40B4-BE49-F238E27FC236}">
                <a16:creationId xmlns:a16="http://schemas.microsoft.com/office/drawing/2014/main" id="{6D2C6D15-75CF-624F-95A2-FD84F80EDC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5987" y="2639982"/>
            <a:ext cx="1363406" cy="767443"/>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D1D6FA01-1975-4566-A110-CD378946D7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6806" y="1050432"/>
            <a:ext cx="1353669" cy="711768"/>
          </a:xfrm>
          <a:prstGeom prst="rect">
            <a:avLst/>
          </a:prstGeom>
        </p:spPr>
      </p:pic>
      <p:pic>
        <p:nvPicPr>
          <p:cNvPr id="7" name="Picture 6">
            <a:extLst>
              <a:ext uri="{FF2B5EF4-FFF2-40B4-BE49-F238E27FC236}">
                <a16:creationId xmlns:a16="http://schemas.microsoft.com/office/drawing/2014/main" id="{0B648F78-63BB-40D3-9F23-C7670CAB577E}"/>
              </a:ext>
            </a:extLst>
          </p:cNvPr>
          <p:cNvPicPr>
            <a:picLocks noChangeAspect="1"/>
          </p:cNvPicPr>
          <p:nvPr/>
        </p:nvPicPr>
        <p:blipFill>
          <a:blip r:embed="rId6"/>
          <a:stretch>
            <a:fillRect/>
          </a:stretch>
        </p:blipFill>
        <p:spPr>
          <a:xfrm>
            <a:off x="3960436" y="1128336"/>
            <a:ext cx="1123950" cy="590550"/>
          </a:xfrm>
          <a:prstGeom prst="rect">
            <a:avLst/>
          </a:prstGeom>
        </p:spPr>
      </p:pic>
      <p:pic>
        <p:nvPicPr>
          <p:cNvPr id="9" name="Picture 8">
            <a:extLst>
              <a:ext uri="{FF2B5EF4-FFF2-40B4-BE49-F238E27FC236}">
                <a16:creationId xmlns:a16="http://schemas.microsoft.com/office/drawing/2014/main" id="{D6D28E92-1B80-469A-9A13-2DFC9055C7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5121" y="2647998"/>
            <a:ext cx="1238170" cy="839053"/>
          </a:xfrm>
          <a:prstGeom prst="rect">
            <a:avLst/>
          </a:prstGeom>
        </p:spPr>
      </p:pic>
    </p:spTree>
    <p:extLst>
      <p:ext uri="{BB962C8B-B14F-4D97-AF65-F5344CB8AC3E}">
        <p14:creationId xmlns:p14="http://schemas.microsoft.com/office/powerpoint/2010/main" val="303086006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6089527" y="1587495"/>
            <a:ext cx="2746130" cy="27305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900" dirty="0">
                <a:solidFill>
                  <a:srgbClr val="4B5050"/>
                </a:solidFill>
                <a:latin typeface="Arial" panose="020B0604020202020204" pitchFamily="34" charset="0"/>
                <a:cs typeface="Arial" panose="020B0604020202020204" pitchFamily="34" charset="0"/>
              </a:rPr>
              <a:t>Calendly is a great tool for 1 on 1 meetings such as office hours and appointments</a:t>
            </a:r>
          </a:p>
          <a:p>
            <a:endParaRPr lang="en-US" sz="900" dirty="0">
              <a:solidFill>
                <a:srgbClr val="4B505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a:solidFill>
                  <a:schemeClr val="tx1"/>
                </a:solidFill>
              </a:rPr>
              <a:t>Choosing Zoom as your event location will automatically create video conference details and save them to your Calendly event.</a:t>
            </a:r>
          </a:p>
          <a:p>
            <a:pPr marL="171450" indent="-171450">
              <a:buFont typeface="Arial" panose="020B0604020202020204" pitchFamily="34" charset="0"/>
              <a:buChar char="•"/>
            </a:pPr>
            <a:endParaRPr lang="en-US" sz="900" dirty="0">
              <a:solidFill>
                <a:srgbClr val="4B505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a:solidFill>
                  <a:schemeClr val="tx1"/>
                </a:solidFill>
              </a:rPr>
              <a:t>Providing your invitees instant access to these details will save you time and help reduce meeting no-shows.</a:t>
            </a:r>
          </a:p>
          <a:p>
            <a:endParaRPr lang="en-US" sz="900" dirty="0">
              <a:solidFill>
                <a:srgbClr val="4B505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a:solidFill>
                  <a:schemeClr val="tx1"/>
                </a:solidFill>
              </a:rPr>
              <a:t>Once an event is scheduled, the Zoom details will be automatically included in the confirmation notifications and a calendar event will be sent to your invitees.</a:t>
            </a:r>
            <a:endParaRPr lang="en-US" sz="900" dirty="0">
              <a:solidFill>
                <a:schemeClr val="tx1"/>
              </a:solidFill>
              <a:latin typeface="Arial" panose="020B0604020202020204" pitchFamily="34" charset="0"/>
              <a:cs typeface="Arial" panose="020B0604020202020204" pitchFamily="34" charset="0"/>
            </a:endParaRPr>
          </a:p>
        </p:txBody>
      </p:sp>
      <p:sp>
        <p:nvSpPr>
          <p:cNvPr id="27" name="Rectangle 26"/>
          <p:cNvSpPr/>
          <p:nvPr/>
        </p:nvSpPr>
        <p:spPr>
          <a:xfrm>
            <a:off x="3194173" y="1612896"/>
            <a:ext cx="2737991" cy="272203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p>
        </p:txBody>
      </p:sp>
      <p:sp>
        <p:nvSpPr>
          <p:cNvPr id="28" name="Rectangle 27"/>
          <p:cNvSpPr/>
          <p:nvPr/>
        </p:nvSpPr>
        <p:spPr>
          <a:xfrm>
            <a:off x="584202" y="1612897"/>
            <a:ext cx="2457450" cy="27220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p>
        </p:txBody>
      </p:sp>
      <p:sp>
        <p:nvSpPr>
          <p:cNvPr id="13" name="Rectangle 12"/>
          <p:cNvSpPr/>
          <p:nvPr/>
        </p:nvSpPr>
        <p:spPr>
          <a:xfrm>
            <a:off x="6089649" y="1187447"/>
            <a:ext cx="2746130" cy="524732"/>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p>
        </p:txBody>
      </p:sp>
      <p:sp>
        <p:nvSpPr>
          <p:cNvPr id="14" name="TextBox 13"/>
          <p:cNvSpPr txBox="1"/>
          <p:nvPr/>
        </p:nvSpPr>
        <p:spPr>
          <a:xfrm>
            <a:off x="6089527" y="1305522"/>
            <a:ext cx="2746129" cy="184666"/>
          </a:xfrm>
          <a:prstGeom prst="rect">
            <a:avLst/>
          </a:prstGeom>
          <a:noFill/>
        </p:spPr>
        <p:txBody>
          <a:bodyPr wrap="square" lIns="0" tIns="0" rIns="0" bIns="0" rtlCol="0">
            <a:spAutoFit/>
          </a:bodyPr>
          <a:lstStyle/>
          <a:p>
            <a:pPr algn="ctr"/>
            <a:r>
              <a:rPr lang="en-US" sz="1200" b="1" cap="all" spc="20" dirty="0">
                <a:solidFill>
                  <a:schemeClr val="bg1"/>
                </a:solidFill>
                <a:latin typeface="Arial" panose="020B0604020202020204" pitchFamily="34" charset="0"/>
                <a:ea typeface="Open Sans Light" panose="020B0306030504020204" pitchFamily="34" charset="0"/>
                <a:cs typeface="Arial" panose="020B0604020202020204" pitchFamily="34" charset="0"/>
              </a:rPr>
              <a:t>Calendly For Scheduling</a:t>
            </a:r>
          </a:p>
        </p:txBody>
      </p:sp>
      <p:sp>
        <p:nvSpPr>
          <p:cNvPr id="9" name="Rectangle 8"/>
          <p:cNvSpPr/>
          <p:nvPr/>
        </p:nvSpPr>
        <p:spPr>
          <a:xfrm>
            <a:off x="3200522" y="1187447"/>
            <a:ext cx="2737991" cy="524732"/>
          </a:xfrm>
          <a:prstGeom prst="rect">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latin typeface="Arial" panose="020B0604020202020204" pitchFamily="34" charset="0"/>
              <a:cs typeface="Arial" panose="020B0604020202020204" pitchFamily="34" charset="0"/>
            </a:endParaRPr>
          </a:p>
        </p:txBody>
      </p:sp>
      <p:sp>
        <p:nvSpPr>
          <p:cNvPr id="10" name="TextBox 9"/>
          <p:cNvSpPr txBox="1"/>
          <p:nvPr/>
        </p:nvSpPr>
        <p:spPr>
          <a:xfrm>
            <a:off x="3185583" y="1340642"/>
            <a:ext cx="2745201" cy="169277"/>
          </a:xfrm>
          <a:prstGeom prst="rect">
            <a:avLst/>
          </a:prstGeom>
          <a:noFill/>
        </p:spPr>
        <p:txBody>
          <a:bodyPr wrap="square" lIns="0" tIns="0" rIns="0" bIns="0" rtlCol="0">
            <a:spAutoFit/>
          </a:bodyPr>
          <a:lstStyle/>
          <a:p>
            <a:pPr algn="ctr"/>
            <a:r>
              <a:rPr lang="en-US" sz="1100" b="1" cap="all" spc="20" dirty="0">
                <a:solidFill>
                  <a:schemeClr val="bg1"/>
                </a:solidFill>
                <a:latin typeface="Arial" panose="020B0604020202020204" pitchFamily="34" charset="0"/>
                <a:ea typeface="Open Sans Light" panose="020B0306030504020204" pitchFamily="34" charset="0"/>
                <a:cs typeface="Arial" panose="020B0604020202020204" pitchFamily="34" charset="0"/>
              </a:rPr>
              <a:t>New Security Features</a:t>
            </a:r>
          </a:p>
        </p:txBody>
      </p:sp>
      <p:sp>
        <p:nvSpPr>
          <p:cNvPr id="5" name="Rectangle 4"/>
          <p:cNvSpPr/>
          <p:nvPr/>
        </p:nvSpPr>
        <p:spPr>
          <a:xfrm>
            <a:off x="592792" y="1187446"/>
            <a:ext cx="2457450" cy="524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p>
        </p:txBody>
      </p:sp>
      <p:sp>
        <p:nvSpPr>
          <p:cNvPr id="6" name="TextBox 5"/>
          <p:cNvSpPr txBox="1"/>
          <p:nvPr/>
        </p:nvSpPr>
        <p:spPr>
          <a:xfrm>
            <a:off x="728133" y="1330923"/>
            <a:ext cx="2156156" cy="169277"/>
          </a:xfrm>
          <a:prstGeom prst="rect">
            <a:avLst/>
          </a:prstGeom>
          <a:noFill/>
        </p:spPr>
        <p:txBody>
          <a:bodyPr wrap="square" lIns="0" tIns="0" rIns="0" bIns="0" rtlCol="0">
            <a:spAutoFit/>
          </a:bodyPr>
          <a:lstStyle/>
          <a:p>
            <a:pPr algn="ctr"/>
            <a:r>
              <a:rPr lang="en-US" sz="1100" b="1" cap="all" spc="20" dirty="0">
                <a:solidFill>
                  <a:schemeClr val="bg1"/>
                </a:solidFill>
                <a:latin typeface="Arial" panose="020B0604020202020204" pitchFamily="34" charset="0"/>
                <a:ea typeface="Open Sans" panose="020B0606030504020204" pitchFamily="34" charset="0"/>
                <a:cs typeface="Arial" panose="020B0604020202020204" pitchFamily="34" charset="0"/>
              </a:rPr>
              <a:t>Self-set breakout rooms</a:t>
            </a:r>
          </a:p>
        </p:txBody>
      </p:sp>
      <p:sp>
        <p:nvSpPr>
          <p:cNvPr id="7" name="TextBox 6"/>
          <p:cNvSpPr txBox="1"/>
          <p:nvPr/>
        </p:nvSpPr>
        <p:spPr>
          <a:xfrm>
            <a:off x="728133" y="1813784"/>
            <a:ext cx="2156156" cy="2354491"/>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sz="900" dirty="0"/>
              <a:t>Enhanced co-host privileges over Breakout Rooms</a:t>
            </a:r>
          </a:p>
          <a:p>
            <a:endParaRPr lang="en-US" sz="900" dirty="0"/>
          </a:p>
          <a:p>
            <a:pPr marL="171450" indent="-171450">
              <a:buFont typeface="Arial" panose="020B0604020202020204" pitchFamily="34" charset="0"/>
              <a:buChar char="•"/>
            </a:pPr>
            <a:r>
              <a:rPr lang="en-US" sz="900" dirty="0"/>
              <a:t>Co-hosts have the same breakout room controls as the meeting host, such as starting or ending breakout rooms, assigning participants, etc.</a:t>
            </a:r>
          </a:p>
          <a:p>
            <a:endParaRPr lang="en-US" sz="900" dirty="0"/>
          </a:p>
          <a:p>
            <a:pPr marL="171450" indent="-171450">
              <a:buFont typeface="Arial" panose="020B0604020202020204" pitchFamily="34" charset="0"/>
              <a:buChar char="•"/>
            </a:pPr>
            <a:r>
              <a:rPr lang="en-US" sz="900" dirty="0"/>
              <a:t>Move participants to main session from breakout room</a:t>
            </a:r>
            <a:br>
              <a:rPr lang="en-US" sz="900" dirty="0"/>
            </a:br>
            <a:r>
              <a:rPr lang="en-US" sz="900" dirty="0"/>
              <a:t>Hosts and co-hosts have the option to assign a participant back to the main session, rather than ending all breakout sessions.</a:t>
            </a:r>
          </a:p>
          <a:p>
            <a:endParaRPr lang="en-US" sz="900" dirty="0"/>
          </a:p>
          <a:p>
            <a:pPr marL="171450" indent="-171450">
              <a:buFont typeface="Arial" panose="020B0604020202020204" pitchFamily="34" charset="0"/>
              <a:buChar char="•"/>
            </a:pPr>
            <a:r>
              <a:rPr lang="en-US" sz="900" spc="19" dirty="0">
                <a:latin typeface="Arial" panose="020B0604020202020204" pitchFamily="34" charset="0"/>
                <a:ea typeface="Open Sans Light" panose="020B0306030504020204" pitchFamily="34" charset="0"/>
                <a:cs typeface="Arial" panose="020B0604020202020204" pitchFamily="34" charset="0"/>
              </a:rPr>
              <a:t>Host and Participants must be on version </a:t>
            </a:r>
            <a:r>
              <a:rPr lang="en-US" sz="900" dirty="0"/>
              <a:t>5.4.6</a:t>
            </a:r>
            <a:endParaRPr lang="en-US" sz="900" spc="19" dirty="0">
              <a:latin typeface="Arial" panose="020B0604020202020204" pitchFamily="34" charset="0"/>
              <a:ea typeface="Open Sans Light" panose="020B0306030504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1BD582CD-7C1C-3F44-8B4F-93942F467E6C}"/>
              </a:ext>
            </a:extLst>
          </p:cNvPr>
          <p:cNvSpPr>
            <a:spLocks noGrp="1"/>
          </p:cNvSpPr>
          <p:nvPr>
            <p:ph type="body" sz="quarter" idx="10"/>
          </p:nvPr>
        </p:nvSpPr>
        <p:spPr/>
        <p:txBody>
          <a:bodyPr/>
          <a:lstStyle/>
          <a:p>
            <a:r>
              <a:rPr lang="en-US" sz="2400" b="1" dirty="0">
                <a:solidFill>
                  <a:schemeClr val="accent2"/>
                </a:solidFill>
                <a:latin typeface="Arial" panose="020B0604020202020204" pitchFamily="34" charset="0"/>
                <a:cs typeface="Arial" panose="020B0604020202020204" pitchFamily="34" charset="0"/>
              </a:rPr>
              <a:t>ZOOM Training 2022-1</a:t>
            </a:r>
            <a:endParaRPr lang="en-US" sz="1600" b="1" dirty="0">
              <a:solidFill>
                <a:schemeClr val="accent2"/>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D350FBF5-F131-134C-AF1F-31391AFACAD8}"/>
              </a:ext>
            </a:extLst>
          </p:cNvPr>
          <p:cNvSpPr txBox="1"/>
          <p:nvPr/>
        </p:nvSpPr>
        <p:spPr>
          <a:xfrm>
            <a:off x="3319833" y="1794715"/>
            <a:ext cx="2482111" cy="2585323"/>
          </a:xfrm>
          <a:prstGeom prst="rect">
            <a:avLst/>
          </a:prstGeom>
          <a:noFill/>
        </p:spPr>
        <p:txBody>
          <a:bodyPr wrap="square" rtlCol="0">
            <a:spAutoFit/>
          </a:bodyPr>
          <a:lstStyle/>
          <a:p>
            <a:pPr marL="171450" indent="-171450">
              <a:buFont typeface="Arial" panose="020B0604020202020204" pitchFamily="34" charset="0"/>
              <a:buChar char="•"/>
            </a:pPr>
            <a:r>
              <a:rPr lang="en-US" sz="900" dirty="0"/>
              <a:t>New option in the Security panel to immediately suspend all participant activities, which will mute all video and audio, stop screen sharing, end all breakout rooms, and pause recording.</a:t>
            </a:r>
          </a:p>
          <a:p>
            <a:pPr marL="171450" indent="-171450">
              <a:buFont typeface="Arial" panose="020B0604020202020204" pitchFamily="34" charset="0"/>
              <a:buChar char="•"/>
            </a:pPr>
            <a:endParaRPr lang="en-US" sz="900" dirty="0"/>
          </a:p>
          <a:p>
            <a:pPr marL="171450" indent="-171450">
              <a:buFont typeface="Arial" panose="020B0604020202020204" pitchFamily="34" charset="0"/>
              <a:buChar char="•"/>
            </a:pPr>
            <a:r>
              <a:rPr lang="en-US" sz="900" dirty="0"/>
              <a:t>Remove Participant Allows the removal of a participant from a meeting. The participant can not re-join</a:t>
            </a:r>
          </a:p>
          <a:p>
            <a:endParaRPr lang="en-US" sz="900" dirty="0">
              <a:solidFill>
                <a:srgbClr val="4B505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a:t>Lock Meeting: Locks the meeting, keeping new participants from joining the meeting.</a:t>
            </a:r>
          </a:p>
          <a:p>
            <a:endParaRPr lang="en-US" sz="900" dirty="0"/>
          </a:p>
          <a:p>
            <a:pPr marL="171450" indent="-171450">
              <a:buFont typeface="Arial" panose="020B0604020202020204" pitchFamily="34" charset="0"/>
              <a:buChar char="•"/>
            </a:pPr>
            <a:r>
              <a:rPr lang="en-US" sz="900" dirty="0"/>
              <a:t>Allow or disallow: Share Screen, Chat, Rename Themselves, Unmute themselves. Start Video, or Annotate on Shared Content</a:t>
            </a:r>
          </a:p>
        </p:txBody>
      </p:sp>
      <p:sp>
        <p:nvSpPr>
          <p:cNvPr id="15" name="Rectangle 14">
            <a:extLst>
              <a:ext uri="{FF2B5EF4-FFF2-40B4-BE49-F238E27FC236}">
                <a16:creationId xmlns:a16="http://schemas.microsoft.com/office/drawing/2014/main" id="{B5D9B21B-A36D-0E48-896B-8542F92DFC54}"/>
              </a:ext>
            </a:extLst>
          </p:cNvPr>
          <p:cNvSpPr/>
          <p:nvPr/>
        </p:nvSpPr>
        <p:spPr>
          <a:xfrm>
            <a:off x="497430" y="4567653"/>
            <a:ext cx="3951723" cy="246221"/>
          </a:xfrm>
          <a:prstGeom prst="rect">
            <a:avLst/>
          </a:prstGeom>
        </p:spPr>
        <p:txBody>
          <a:bodyPr wrap="none">
            <a:spAutoFit/>
          </a:bodyPr>
          <a:lstStyle/>
          <a:p>
            <a:r>
              <a:rPr lang="en-US" sz="1000" dirty="0">
                <a:solidFill>
                  <a:schemeClr val="accent2"/>
                </a:solidFill>
                <a:latin typeface="Arial" panose="020B0604020202020204" pitchFamily="34" charset="0"/>
                <a:cs typeface="Arial" panose="020B0604020202020204" pitchFamily="34" charset="0"/>
              </a:rPr>
              <a:t>Unified Communications and Collaboration, Infrastructure Services</a:t>
            </a:r>
          </a:p>
        </p:txBody>
      </p:sp>
    </p:spTree>
    <p:extLst>
      <p:ext uri="{BB962C8B-B14F-4D97-AF65-F5344CB8AC3E}">
        <p14:creationId xmlns:p14="http://schemas.microsoft.com/office/powerpoint/2010/main" val="51792124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6089527" y="1712179"/>
            <a:ext cx="2746130" cy="26058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900" dirty="0">
                <a:solidFill>
                  <a:schemeClr val="tx1"/>
                </a:solidFill>
              </a:rPr>
              <a:t>While you can share PowerPoint presentations or share Keynote presentations in meetings, you can also share your presentation as a Virtual Background for an immersive sharing experience.</a:t>
            </a:r>
          </a:p>
          <a:p>
            <a:endParaRPr lang="en-US" sz="9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a:solidFill>
                  <a:schemeClr val="tx1"/>
                </a:solidFill>
              </a:rPr>
              <a:t>Sharing your slides as a Virtual Background allows your participants to view your video imposed directly on the screen share.</a:t>
            </a:r>
          </a:p>
          <a:p>
            <a:endParaRPr lang="en-US" sz="9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a:solidFill>
                  <a:schemeClr val="tx1"/>
                </a:solidFill>
              </a:rPr>
              <a:t>It also allows you to manage your presentation directly from within the Zoom meeting controls.</a:t>
            </a:r>
          </a:p>
          <a:p>
            <a:endParaRPr lang="en-US" sz="9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b="1" dirty="0">
                <a:solidFill>
                  <a:schemeClr val="tx1"/>
                </a:solidFill>
              </a:rPr>
              <a:t>Note</a:t>
            </a:r>
            <a:r>
              <a:rPr lang="en-US" sz="900" dirty="0">
                <a:solidFill>
                  <a:schemeClr val="tx1"/>
                </a:solidFill>
              </a:rPr>
              <a:t>: Sound, transitions, or animations embedded in slides are not supported.</a:t>
            </a:r>
            <a:endParaRPr lang="en-US" sz="900" dirty="0">
              <a:solidFill>
                <a:schemeClr val="tx1"/>
              </a:solidFill>
              <a:latin typeface="Arial" panose="020B0604020202020204" pitchFamily="34" charset="0"/>
              <a:cs typeface="Arial" panose="020B0604020202020204" pitchFamily="34" charset="0"/>
            </a:endParaRPr>
          </a:p>
        </p:txBody>
      </p:sp>
      <p:sp>
        <p:nvSpPr>
          <p:cNvPr id="27" name="Rectangle 26"/>
          <p:cNvSpPr/>
          <p:nvPr/>
        </p:nvSpPr>
        <p:spPr>
          <a:xfrm>
            <a:off x="3194173" y="1612896"/>
            <a:ext cx="2737991" cy="272203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p>
        </p:txBody>
      </p:sp>
      <p:sp>
        <p:nvSpPr>
          <p:cNvPr id="28" name="Rectangle 27"/>
          <p:cNvSpPr/>
          <p:nvPr/>
        </p:nvSpPr>
        <p:spPr>
          <a:xfrm>
            <a:off x="584202" y="1612897"/>
            <a:ext cx="2457450" cy="27220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p>
        </p:txBody>
      </p:sp>
      <p:sp>
        <p:nvSpPr>
          <p:cNvPr id="13" name="Rectangle 12"/>
          <p:cNvSpPr/>
          <p:nvPr/>
        </p:nvSpPr>
        <p:spPr>
          <a:xfrm>
            <a:off x="6089649" y="1187447"/>
            <a:ext cx="2746130" cy="524732"/>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p>
        </p:txBody>
      </p:sp>
      <p:sp>
        <p:nvSpPr>
          <p:cNvPr id="14" name="TextBox 13"/>
          <p:cNvSpPr txBox="1"/>
          <p:nvPr/>
        </p:nvSpPr>
        <p:spPr>
          <a:xfrm>
            <a:off x="6089527" y="1305522"/>
            <a:ext cx="2746129" cy="369332"/>
          </a:xfrm>
          <a:prstGeom prst="rect">
            <a:avLst/>
          </a:prstGeom>
          <a:noFill/>
        </p:spPr>
        <p:txBody>
          <a:bodyPr wrap="square" lIns="0" tIns="0" rIns="0" bIns="0" rtlCol="0">
            <a:spAutoFit/>
          </a:bodyPr>
          <a:lstStyle/>
          <a:p>
            <a:pPr algn="ctr"/>
            <a:r>
              <a:rPr lang="en-US" sz="1200" b="1" cap="all" spc="20" dirty="0">
                <a:solidFill>
                  <a:schemeClr val="bg1"/>
                </a:solidFill>
                <a:latin typeface="Arial" panose="020B0604020202020204" pitchFamily="34" charset="0"/>
                <a:ea typeface="Open Sans" panose="020B0606030504020204" pitchFamily="34" charset="0"/>
                <a:cs typeface="Arial" panose="020B0604020202020204" pitchFamily="34" charset="0"/>
              </a:rPr>
              <a:t>Slides as virtual backgrounds</a:t>
            </a:r>
          </a:p>
        </p:txBody>
      </p:sp>
      <p:sp>
        <p:nvSpPr>
          <p:cNvPr id="9" name="Rectangle 8"/>
          <p:cNvSpPr/>
          <p:nvPr/>
        </p:nvSpPr>
        <p:spPr>
          <a:xfrm>
            <a:off x="3200522" y="1187447"/>
            <a:ext cx="2737991" cy="524732"/>
          </a:xfrm>
          <a:prstGeom prst="rect">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latin typeface="Arial" panose="020B0604020202020204" pitchFamily="34" charset="0"/>
              <a:cs typeface="Arial" panose="020B0604020202020204" pitchFamily="34" charset="0"/>
            </a:endParaRPr>
          </a:p>
        </p:txBody>
      </p:sp>
      <p:sp>
        <p:nvSpPr>
          <p:cNvPr id="10" name="TextBox 9"/>
          <p:cNvSpPr txBox="1"/>
          <p:nvPr/>
        </p:nvSpPr>
        <p:spPr>
          <a:xfrm>
            <a:off x="3193796" y="1246253"/>
            <a:ext cx="2745201" cy="338554"/>
          </a:xfrm>
          <a:prstGeom prst="rect">
            <a:avLst/>
          </a:prstGeom>
          <a:noFill/>
        </p:spPr>
        <p:txBody>
          <a:bodyPr wrap="square" lIns="0" tIns="0" rIns="0" bIns="0" rtlCol="0">
            <a:spAutoFit/>
          </a:bodyPr>
          <a:lstStyle/>
          <a:p>
            <a:pPr algn="ctr"/>
            <a:r>
              <a:rPr lang="en-US" sz="1100" b="1" cap="all" spc="20" dirty="0">
                <a:solidFill>
                  <a:schemeClr val="bg1"/>
                </a:solidFill>
                <a:latin typeface="Arial" panose="020B0604020202020204" pitchFamily="34" charset="0"/>
                <a:ea typeface="Open Sans Light" panose="020B0306030504020204" pitchFamily="34" charset="0"/>
                <a:cs typeface="Arial" panose="020B0604020202020204" pitchFamily="34" charset="0"/>
              </a:rPr>
              <a:t>Closed Captioning for Live Transcriptions</a:t>
            </a:r>
          </a:p>
        </p:txBody>
      </p:sp>
      <p:sp>
        <p:nvSpPr>
          <p:cNvPr id="5" name="Rectangle 4"/>
          <p:cNvSpPr/>
          <p:nvPr/>
        </p:nvSpPr>
        <p:spPr>
          <a:xfrm>
            <a:off x="592792" y="1187446"/>
            <a:ext cx="2457450" cy="524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p>
        </p:txBody>
      </p:sp>
      <p:sp>
        <p:nvSpPr>
          <p:cNvPr id="6" name="TextBox 5"/>
          <p:cNvSpPr txBox="1"/>
          <p:nvPr/>
        </p:nvSpPr>
        <p:spPr>
          <a:xfrm>
            <a:off x="728133" y="1330923"/>
            <a:ext cx="2156156" cy="169277"/>
          </a:xfrm>
          <a:prstGeom prst="rect">
            <a:avLst/>
          </a:prstGeom>
          <a:noFill/>
        </p:spPr>
        <p:txBody>
          <a:bodyPr wrap="square" lIns="0" tIns="0" rIns="0" bIns="0" rtlCol="0">
            <a:spAutoFit/>
          </a:bodyPr>
          <a:lstStyle/>
          <a:p>
            <a:pPr algn="ctr"/>
            <a:r>
              <a:rPr lang="en-US" sz="1100" b="1" cap="all" spc="20" dirty="0">
                <a:solidFill>
                  <a:schemeClr val="bg1"/>
                </a:solidFill>
                <a:latin typeface="Arial" panose="020B0604020202020204" pitchFamily="34" charset="0"/>
                <a:ea typeface="Open Sans Light" panose="020B0306030504020204" pitchFamily="34" charset="0"/>
                <a:cs typeface="Arial" panose="020B0604020202020204" pitchFamily="34" charset="0"/>
              </a:rPr>
              <a:t>Alternate Hosts</a:t>
            </a:r>
          </a:p>
        </p:txBody>
      </p:sp>
      <p:sp>
        <p:nvSpPr>
          <p:cNvPr id="7" name="TextBox 6"/>
          <p:cNvSpPr txBox="1"/>
          <p:nvPr/>
        </p:nvSpPr>
        <p:spPr>
          <a:xfrm>
            <a:off x="728133" y="1813784"/>
            <a:ext cx="2156156" cy="2215991"/>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sz="900" dirty="0">
                <a:solidFill>
                  <a:srgbClr val="4B5050"/>
                </a:solidFill>
                <a:latin typeface="Arial" panose="020B0604020202020204" pitchFamily="34" charset="0"/>
                <a:cs typeface="Arial" panose="020B0604020202020204" pitchFamily="34" charset="0"/>
              </a:rPr>
              <a:t>Alternative hosts: Shares the same controls as co-hosts, but can also start the meeting. Hosts can assign alternative hosts when they schedule a meeting.</a:t>
            </a:r>
          </a:p>
          <a:p>
            <a:pPr marL="171450" indent="-171450">
              <a:buFont typeface="Arial" panose="020B0604020202020204" pitchFamily="34" charset="0"/>
              <a:buChar char="•"/>
            </a:pPr>
            <a:r>
              <a:rPr lang="en-US" sz="900" dirty="0">
                <a:solidFill>
                  <a:srgbClr val="4B5050"/>
                </a:solidFill>
                <a:latin typeface="Arial" panose="020B0604020202020204" pitchFamily="34" charset="0"/>
                <a:cs typeface="Arial" panose="020B0604020202020204" pitchFamily="34" charset="0"/>
              </a:rPr>
              <a:t>When scheduling a meeting, the host can designate another Licensed user on the same account to be the alternative host. </a:t>
            </a:r>
          </a:p>
          <a:p>
            <a:pPr marL="171450" indent="-171450">
              <a:buFont typeface="Arial" panose="020B0604020202020204" pitchFamily="34" charset="0"/>
              <a:buChar char="•"/>
            </a:pPr>
            <a:r>
              <a:rPr lang="en-US" sz="900" dirty="0">
                <a:solidFill>
                  <a:srgbClr val="4B5050"/>
                </a:solidFill>
                <a:latin typeface="Arial" panose="020B0604020202020204" pitchFamily="34" charset="0"/>
                <a:cs typeface="Arial" panose="020B0604020202020204" pitchFamily="34" charset="0"/>
              </a:rPr>
              <a:t>The alternative host can start the meeting on the host's behalf. </a:t>
            </a:r>
          </a:p>
          <a:p>
            <a:pPr marL="171450" indent="-171450">
              <a:buFont typeface="Arial" panose="020B0604020202020204" pitchFamily="34" charset="0"/>
              <a:buChar char="•"/>
            </a:pPr>
            <a:r>
              <a:rPr lang="en-US" sz="900" dirty="0">
                <a:solidFill>
                  <a:srgbClr val="4B5050"/>
                </a:solidFill>
                <a:latin typeface="Arial" panose="020B0604020202020204" pitchFamily="34" charset="0"/>
                <a:cs typeface="Arial" panose="020B0604020202020204" pitchFamily="34" charset="0"/>
              </a:rPr>
              <a:t>This user will receive an email notifying them that they've been added as an alternative host, with a link to start the meeting.</a:t>
            </a:r>
          </a:p>
          <a:p>
            <a:endParaRPr lang="en-US" sz="900" dirty="0">
              <a:solidFill>
                <a:srgbClr val="4B5050"/>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1BD582CD-7C1C-3F44-8B4F-93942F467E6C}"/>
              </a:ext>
            </a:extLst>
          </p:cNvPr>
          <p:cNvSpPr>
            <a:spLocks noGrp="1"/>
          </p:cNvSpPr>
          <p:nvPr>
            <p:ph type="body" sz="quarter" idx="10"/>
          </p:nvPr>
        </p:nvSpPr>
        <p:spPr/>
        <p:txBody>
          <a:bodyPr/>
          <a:lstStyle/>
          <a:p>
            <a:r>
              <a:rPr lang="en-US" sz="2400" b="1" dirty="0">
                <a:solidFill>
                  <a:schemeClr val="accent2"/>
                </a:solidFill>
                <a:latin typeface="Arial" panose="020B0604020202020204" pitchFamily="34" charset="0"/>
                <a:cs typeface="Arial" panose="020B0604020202020204" pitchFamily="34" charset="0"/>
              </a:rPr>
              <a:t>ZOOM Training 2022-1</a:t>
            </a:r>
          </a:p>
        </p:txBody>
      </p:sp>
      <p:sp>
        <p:nvSpPr>
          <p:cNvPr id="22" name="TextBox 21">
            <a:extLst>
              <a:ext uri="{FF2B5EF4-FFF2-40B4-BE49-F238E27FC236}">
                <a16:creationId xmlns:a16="http://schemas.microsoft.com/office/drawing/2014/main" id="{D350FBF5-F131-134C-AF1F-31391AFACAD8}"/>
              </a:ext>
            </a:extLst>
          </p:cNvPr>
          <p:cNvSpPr txBox="1"/>
          <p:nvPr/>
        </p:nvSpPr>
        <p:spPr>
          <a:xfrm>
            <a:off x="3274187" y="1813784"/>
            <a:ext cx="2482111" cy="2308324"/>
          </a:xfrm>
          <a:prstGeom prst="rect">
            <a:avLst/>
          </a:prstGeom>
          <a:noFill/>
        </p:spPr>
        <p:txBody>
          <a:bodyPr wrap="square" rtlCol="0">
            <a:spAutoFit/>
          </a:bodyPr>
          <a:lstStyle/>
          <a:p>
            <a:pPr marL="171450" indent="-171450">
              <a:buFont typeface="Arial" panose="020B0604020202020204" pitchFamily="34" charset="0"/>
              <a:buChar char="•"/>
            </a:pPr>
            <a:r>
              <a:rPr lang="en-US" sz="900" dirty="0"/>
              <a:t>Zoom has provided USC with an opportunity to participate in the early release of live closed captioning for Zoom meetings.</a:t>
            </a:r>
          </a:p>
          <a:p>
            <a:endParaRPr lang="en-US" sz="900" dirty="0">
              <a:solidFill>
                <a:srgbClr val="4B505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a:t>This service will transcribe spoken voice to text live during the meeting and will assist in better supporting students and other meeting participants who need special accommodations.</a:t>
            </a:r>
          </a:p>
          <a:p>
            <a:endParaRPr lang="en-US" sz="900" dirty="0">
              <a:solidFill>
                <a:srgbClr val="4B505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a:t>Live captioning is made possible through artificial intelligence; we expect the transcription accuracy to be consistent with services such as rev.com or otter.ai.</a:t>
            </a:r>
          </a:p>
          <a:p>
            <a:pPr marL="171450" indent="-171450">
              <a:buFont typeface="Arial" panose="020B0604020202020204" pitchFamily="34" charset="0"/>
              <a:buChar char="•"/>
            </a:pPr>
            <a:r>
              <a:rPr lang="en-US" sz="900" dirty="0">
                <a:solidFill>
                  <a:srgbClr val="4B5050"/>
                </a:solidFill>
                <a:latin typeface="Arial" panose="020B0604020202020204" pitchFamily="34" charset="0"/>
                <a:cs typeface="Arial" panose="020B0604020202020204" pitchFamily="34" charset="0"/>
              </a:rPr>
              <a:t>Note that this is not ADA Compliant</a:t>
            </a:r>
          </a:p>
        </p:txBody>
      </p:sp>
      <p:sp>
        <p:nvSpPr>
          <p:cNvPr id="15" name="Rectangle 14">
            <a:extLst>
              <a:ext uri="{FF2B5EF4-FFF2-40B4-BE49-F238E27FC236}">
                <a16:creationId xmlns:a16="http://schemas.microsoft.com/office/drawing/2014/main" id="{B5D9B21B-A36D-0E48-896B-8542F92DFC54}"/>
              </a:ext>
            </a:extLst>
          </p:cNvPr>
          <p:cNvSpPr/>
          <p:nvPr/>
        </p:nvSpPr>
        <p:spPr>
          <a:xfrm>
            <a:off x="497430" y="4567653"/>
            <a:ext cx="3951723" cy="246221"/>
          </a:xfrm>
          <a:prstGeom prst="rect">
            <a:avLst/>
          </a:prstGeom>
        </p:spPr>
        <p:txBody>
          <a:bodyPr wrap="none">
            <a:spAutoFit/>
          </a:bodyPr>
          <a:lstStyle/>
          <a:p>
            <a:r>
              <a:rPr lang="en-US" sz="1000" i="1" dirty="0">
                <a:solidFill>
                  <a:schemeClr val="accent2"/>
                </a:solidFill>
                <a:latin typeface="Arial" panose="020B0604020202020204" pitchFamily="34" charset="0"/>
                <a:cs typeface="Arial" panose="020B0604020202020204" pitchFamily="34" charset="0"/>
              </a:rPr>
              <a:t>Unified Communications and Collaboration, Infrastructure Services</a:t>
            </a:r>
          </a:p>
        </p:txBody>
      </p:sp>
    </p:spTree>
    <p:extLst>
      <p:ext uri="{BB962C8B-B14F-4D97-AF65-F5344CB8AC3E}">
        <p14:creationId xmlns:p14="http://schemas.microsoft.com/office/powerpoint/2010/main" val="36496576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6089527" y="1712179"/>
            <a:ext cx="2746130" cy="26058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900" dirty="0">
                <a:solidFill>
                  <a:schemeClr val="tx1"/>
                </a:solidFill>
              </a:rPr>
              <a:t>Zoom regularly provides new versions of the Zoom desktop client and mobile app to release new features and fix bugs. We recommend upgrading to the latest version once it is available. </a:t>
            </a:r>
          </a:p>
          <a:p>
            <a:pPr marL="171450" indent="-171450">
              <a:buFont typeface="Arial" panose="020B0604020202020204" pitchFamily="34" charset="0"/>
              <a:buChar char="•"/>
            </a:pPr>
            <a:endParaRPr lang="en-US" sz="900" dirty="0">
              <a:solidFill>
                <a:schemeClr val="tx1"/>
              </a:solidFill>
            </a:endParaRPr>
          </a:p>
          <a:p>
            <a:pPr marL="171450" indent="-171450">
              <a:buFont typeface="Arial" panose="020B0604020202020204" pitchFamily="34" charset="0"/>
              <a:buChar char="•"/>
            </a:pPr>
            <a:r>
              <a:rPr lang="en-US" sz="900" dirty="0">
                <a:solidFill>
                  <a:schemeClr val="tx1"/>
                </a:solidFill>
              </a:rPr>
              <a:t>You can also check which version you're currently running. </a:t>
            </a:r>
          </a:p>
          <a:p>
            <a:endParaRPr lang="en-US" sz="900" dirty="0">
              <a:solidFill>
                <a:schemeClr val="tx1"/>
              </a:solidFill>
            </a:endParaRPr>
          </a:p>
          <a:p>
            <a:pPr marL="171450" indent="-171450">
              <a:buFont typeface="Arial" panose="020B0604020202020204" pitchFamily="34" charset="0"/>
              <a:buChar char="•"/>
            </a:pPr>
            <a:r>
              <a:rPr lang="en-US" sz="900" dirty="0">
                <a:solidFill>
                  <a:schemeClr val="tx1"/>
                </a:solidFill>
              </a:rPr>
              <a:t>Follow Zoom release notes to stay updated on the latest Zoom releases. </a:t>
            </a:r>
          </a:p>
          <a:p>
            <a:pPr marL="171450" indent="-171450">
              <a:buFont typeface="Arial" panose="020B0604020202020204" pitchFamily="34" charset="0"/>
              <a:buChar char="•"/>
            </a:pPr>
            <a:endParaRPr lang="en-US" sz="900" dirty="0">
              <a:solidFill>
                <a:schemeClr val="tx1"/>
              </a:solidFill>
              <a:latin typeface="Arial" panose="020B0604020202020204" pitchFamily="34" charset="0"/>
              <a:cs typeface="Arial" panose="020B0604020202020204" pitchFamily="34" charset="0"/>
            </a:endParaRPr>
          </a:p>
        </p:txBody>
      </p:sp>
      <p:sp>
        <p:nvSpPr>
          <p:cNvPr id="27" name="Rectangle 26"/>
          <p:cNvSpPr/>
          <p:nvPr/>
        </p:nvSpPr>
        <p:spPr>
          <a:xfrm>
            <a:off x="3194173" y="1612896"/>
            <a:ext cx="2737991" cy="272203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p>
        </p:txBody>
      </p:sp>
      <p:sp>
        <p:nvSpPr>
          <p:cNvPr id="28" name="Rectangle 27"/>
          <p:cNvSpPr/>
          <p:nvPr/>
        </p:nvSpPr>
        <p:spPr>
          <a:xfrm>
            <a:off x="584202" y="1612897"/>
            <a:ext cx="2457450" cy="27220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p>
        </p:txBody>
      </p:sp>
      <p:sp>
        <p:nvSpPr>
          <p:cNvPr id="13" name="Rectangle 12"/>
          <p:cNvSpPr/>
          <p:nvPr/>
        </p:nvSpPr>
        <p:spPr>
          <a:xfrm>
            <a:off x="6089649" y="1187447"/>
            <a:ext cx="2746130" cy="524732"/>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p>
        </p:txBody>
      </p:sp>
      <p:sp>
        <p:nvSpPr>
          <p:cNvPr id="14" name="TextBox 13"/>
          <p:cNvSpPr txBox="1"/>
          <p:nvPr/>
        </p:nvSpPr>
        <p:spPr>
          <a:xfrm>
            <a:off x="6089527" y="1305522"/>
            <a:ext cx="2746129" cy="369332"/>
          </a:xfrm>
          <a:prstGeom prst="rect">
            <a:avLst/>
          </a:prstGeom>
          <a:noFill/>
        </p:spPr>
        <p:txBody>
          <a:bodyPr wrap="square" lIns="0" tIns="0" rIns="0" bIns="0" rtlCol="0">
            <a:spAutoFit/>
          </a:bodyPr>
          <a:lstStyle/>
          <a:p>
            <a:pPr algn="ctr"/>
            <a:r>
              <a:rPr lang="en-US" sz="1200" b="1" cap="all" spc="20" dirty="0">
                <a:solidFill>
                  <a:schemeClr val="bg1"/>
                </a:solidFill>
                <a:latin typeface="Arial" panose="020B0604020202020204" pitchFamily="34" charset="0"/>
                <a:ea typeface="Open Sans" panose="020B0606030504020204" pitchFamily="34" charset="0"/>
                <a:cs typeface="Arial" panose="020B0604020202020204" pitchFamily="34" charset="0"/>
              </a:rPr>
              <a:t>How and why to check for updates</a:t>
            </a:r>
          </a:p>
        </p:txBody>
      </p:sp>
      <p:sp>
        <p:nvSpPr>
          <p:cNvPr id="9" name="Rectangle 8"/>
          <p:cNvSpPr/>
          <p:nvPr/>
        </p:nvSpPr>
        <p:spPr>
          <a:xfrm>
            <a:off x="3200522" y="1187447"/>
            <a:ext cx="2737991" cy="524732"/>
          </a:xfrm>
          <a:prstGeom prst="rect">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latin typeface="Arial" panose="020B0604020202020204" pitchFamily="34" charset="0"/>
              <a:cs typeface="Arial" panose="020B0604020202020204" pitchFamily="34" charset="0"/>
            </a:endParaRPr>
          </a:p>
        </p:txBody>
      </p:sp>
      <p:sp>
        <p:nvSpPr>
          <p:cNvPr id="10" name="TextBox 9"/>
          <p:cNvSpPr txBox="1"/>
          <p:nvPr/>
        </p:nvSpPr>
        <p:spPr>
          <a:xfrm>
            <a:off x="3193796" y="1246253"/>
            <a:ext cx="2745201" cy="169277"/>
          </a:xfrm>
          <a:prstGeom prst="rect">
            <a:avLst/>
          </a:prstGeom>
          <a:noFill/>
        </p:spPr>
        <p:txBody>
          <a:bodyPr wrap="square" lIns="0" tIns="0" rIns="0" bIns="0" rtlCol="0">
            <a:spAutoFit/>
          </a:bodyPr>
          <a:lstStyle/>
          <a:p>
            <a:pPr algn="ctr"/>
            <a:r>
              <a:rPr lang="en-US" sz="1100" b="1" cap="all" spc="20" dirty="0">
                <a:solidFill>
                  <a:schemeClr val="bg1"/>
                </a:solidFill>
                <a:latin typeface="Arial" panose="020B0604020202020204" pitchFamily="34" charset="0"/>
                <a:ea typeface="Open Sans Light" panose="020B0306030504020204" pitchFamily="34" charset="0"/>
                <a:cs typeface="Arial" panose="020B0604020202020204" pitchFamily="34" charset="0"/>
              </a:rPr>
              <a:t>Immersive View</a:t>
            </a:r>
          </a:p>
        </p:txBody>
      </p:sp>
      <p:sp>
        <p:nvSpPr>
          <p:cNvPr id="5" name="Rectangle 4"/>
          <p:cNvSpPr/>
          <p:nvPr/>
        </p:nvSpPr>
        <p:spPr>
          <a:xfrm>
            <a:off x="592792" y="1187446"/>
            <a:ext cx="2457450" cy="524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p>
        </p:txBody>
      </p:sp>
      <p:sp>
        <p:nvSpPr>
          <p:cNvPr id="6" name="TextBox 5"/>
          <p:cNvSpPr txBox="1"/>
          <p:nvPr/>
        </p:nvSpPr>
        <p:spPr>
          <a:xfrm>
            <a:off x="728133" y="1330923"/>
            <a:ext cx="2156156" cy="169277"/>
          </a:xfrm>
          <a:prstGeom prst="rect">
            <a:avLst/>
          </a:prstGeom>
          <a:noFill/>
        </p:spPr>
        <p:txBody>
          <a:bodyPr wrap="square" lIns="0" tIns="0" rIns="0" bIns="0" rtlCol="0">
            <a:spAutoFit/>
          </a:bodyPr>
          <a:lstStyle/>
          <a:p>
            <a:pPr algn="ctr"/>
            <a:r>
              <a:rPr lang="en-US" sz="1100" b="1" cap="all" spc="20" dirty="0">
                <a:solidFill>
                  <a:schemeClr val="bg1"/>
                </a:solidFill>
                <a:latin typeface="Arial" panose="020B0604020202020204" pitchFamily="34" charset="0"/>
                <a:ea typeface="Open Sans Light" panose="020B0306030504020204" pitchFamily="34" charset="0"/>
                <a:cs typeface="Arial" panose="020B0604020202020204" pitchFamily="34" charset="0"/>
              </a:rPr>
              <a:t>Annotation Vanishing Pen</a:t>
            </a:r>
          </a:p>
        </p:txBody>
      </p:sp>
      <p:sp>
        <p:nvSpPr>
          <p:cNvPr id="7" name="TextBox 6"/>
          <p:cNvSpPr txBox="1"/>
          <p:nvPr/>
        </p:nvSpPr>
        <p:spPr>
          <a:xfrm>
            <a:off x="728133" y="1813784"/>
            <a:ext cx="2156156" cy="1938992"/>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sz="900" b="1" dirty="0"/>
              <a:t>New annotation tool: Vanishing Pen</a:t>
            </a:r>
            <a:r>
              <a:rPr lang="en-US" sz="900" dirty="0"/>
              <a:t> </a:t>
            </a:r>
          </a:p>
          <a:p>
            <a:pPr marL="171450" indent="-171450">
              <a:buFont typeface="Arial" panose="020B0604020202020204" pitchFamily="34" charset="0"/>
              <a:buChar char="•"/>
            </a:pPr>
            <a:endParaRPr lang="en-US" sz="900" dirty="0"/>
          </a:p>
          <a:p>
            <a:pPr marL="171450" indent="-171450">
              <a:buFont typeface="Arial" panose="020B0604020202020204" pitchFamily="34" charset="0"/>
              <a:buChar char="•"/>
            </a:pPr>
            <a:r>
              <a:rPr lang="en-US" sz="900" dirty="0"/>
              <a:t>Windows, macOS, Linux</a:t>
            </a:r>
            <a:br>
              <a:rPr lang="en-US" sz="900" dirty="0"/>
            </a:br>
            <a:r>
              <a:rPr lang="en-US" sz="900" dirty="0"/>
              <a:t>In addition to the arrow and spotlight tools, Vanishing Pen will allow the presenter to mark on the shared screen to highlight certain information, but the markings will fade away within a couple of seconds. </a:t>
            </a:r>
          </a:p>
          <a:p>
            <a:pPr marL="171450" indent="-171450">
              <a:buFont typeface="Arial" panose="020B0604020202020204" pitchFamily="34" charset="0"/>
              <a:buChar char="•"/>
            </a:pPr>
            <a:endParaRPr lang="en-US" sz="900" dirty="0"/>
          </a:p>
          <a:p>
            <a:pPr marL="171450" indent="-171450">
              <a:buFont typeface="Arial" panose="020B0604020202020204" pitchFamily="34" charset="0"/>
              <a:buChar char="•"/>
            </a:pPr>
            <a:r>
              <a:rPr lang="en-US" sz="900" dirty="0"/>
              <a:t>This provides easier highlighting of information without having to undo or erase annotations. </a:t>
            </a:r>
          </a:p>
          <a:p>
            <a:endParaRPr lang="en-US" sz="900" dirty="0"/>
          </a:p>
        </p:txBody>
      </p:sp>
      <p:sp>
        <p:nvSpPr>
          <p:cNvPr id="21" name="Text Placeholder 20">
            <a:extLst>
              <a:ext uri="{FF2B5EF4-FFF2-40B4-BE49-F238E27FC236}">
                <a16:creationId xmlns:a16="http://schemas.microsoft.com/office/drawing/2014/main" id="{1BD582CD-7C1C-3F44-8B4F-93942F467E6C}"/>
              </a:ext>
            </a:extLst>
          </p:cNvPr>
          <p:cNvSpPr>
            <a:spLocks noGrp="1"/>
          </p:cNvSpPr>
          <p:nvPr>
            <p:ph type="body" sz="quarter" idx="10"/>
          </p:nvPr>
        </p:nvSpPr>
        <p:spPr/>
        <p:txBody>
          <a:bodyPr/>
          <a:lstStyle/>
          <a:p>
            <a:r>
              <a:rPr lang="en-US" sz="2400" b="1" dirty="0">
                <a:solidFill>
                  <a:schemeClr val="accent2"/>
                </a:solidFill>
                <a:latin typeface="Arial" panose="020B0604020202020204" pitchFamily="34" charset="0"/>
                <a:cs typeface="Arial" panose="020B0604020202020204" pitchFamily="34" charset="0"/>
              </a:rPr>
              <a:t>ZOOM Training 2022-1</a:t>
            </a:r>
          </a:p>
        </p:txBody>
      </p:sp>
      <p:sp>
        <p:nvSpPr>
          <p:cNvPr id="22" name="TextBox 21">
            <a:extLst>
              <a:ext uri="{FF2B5EF4-FFF2-40B4-BE49-F238E27FC236}">
                <a16:creationId xmlns:a16="http://schemas.microsoft.com/office/drawing/2014/main" id="{D350FBF5-F131-134C-AF1F-31391AFACAD8}"/>
              </a:ext>
            </a:extLst>
          </p:cNvPr>
          <p:cNvSpPr txBox="1"/>
          <p:nvPr/>
        </p:nvSpPr>
        <p:spPr>
          <a:xfrm>
            <a:off x="3199015" y="1712179"/>
            <a:ext cx="2733149" cy="2031325"/>
          </a:xfrm>
          <a:prstGeom prst="rect">
            <a:avLst/>
          </a:prstGeom>
          <a:noFill/>
        </p:spPr>
        <p:txBody>
          <a:bodyPr wrap="square" rtlCol="0">
            <a:spAutoFit/>
          </a:bodyPr>
          <a:lstStyle/>
          <a:p>
            <a:pPr marL="171450" indent="-171450">
              <a:buFont typeface="Arial" panose="020B0604020202020204" pitchFamily="34" charset="0"/>
              <a:buChar char="•"/>
            </a:pPr>
            <a:r>
              <a:rPr lang="en-US" sz="900" dirty="0"/>
              <a:t>Recreate the feel of your class or conference room by placing up to 25 video participants onto a single virtual background. </a:t>
            </a:r>
          </a:p>
          <a:p>
            <a:endParaRPr lang="en-US" sz="900" dirty="0"/>
          </a:p>
          <a:p>
            <a:pPr marL="171450" indent="-171450">
              <a:buFont typeface="Arial" panose="020B0604020202020204" pitchFamily="34" charset="0"/>
              <a:buChar char="•"/>
            </a:pPr>
            <a:r>
              <a:rPr lang="en-US" sz="900" dirty="0"/>
              <a:t>Participants are automatically placed onto provided scenes and the host can adjust the arrangements as needed. The host can also use their own custom background for a unique scene.</a:t>
            </a:r>
          </a:p>
          <a:p>
            <a:endParaRPr lang="en-US" sz="900" dirty="0"/>
          </a:p>
          <a:p>
            <a:pPr marL="171450" indent="-171450">
              <a:buFont typeface="Arial" panose="020B0604020202020204" pitchFamily="34" charset="0"/>
              <a:buChar char="•"/>
            </a:pPr>
            <a:r>
              <a:rPr lang="en-US" sz="900" dirty="0"/>
              <a:t> While this does not require use of the Virtual Background feature, it does work best when everyone has this functionality.</a:t>
            </a:r>
          </a:p>
          <a:p>
            <a:endParaRPr lang="en-US" sz="900" dirty="0"/>
          </a:p>
        </p:txBody>
      </p:sp>
      <p:sp>
        <p:nvSpPr>
          <p:cNvPr id="15" name="Rectangle 14">
            <a:extLst>
              <a:ext uri="{FF2B5EF4-FFF2-40B4-BE49-F238E27FC236}">
                <a16:creationId xmlns:a16="http://schemas.microsoft.com/office/drawing/2014/main" id="{B5D9B21B-A36D-0E48-896B-8542F92DFC54}"/>
              </a:ext>
            </a:extLst>
          </p:cNvPr>
          <p:cNvSpPr/>
          <p:nvPr/>
        </p:nvSpPr>
        <p:spPr>
          <a:xfrm>
            <a:off x="497430" y="4567653"/>
            <a:ext cx="3951723" cy="246221"/>
          </a:xfrm>
          <a:prstGeom prst="rect">
            <a:avLst/>
          </a:prstGeom>
        </p:spPr>
        <p:txBody>
          <a:bodyPr wrap="none">
            <a:spAutoFit/>
          </a:bodyPr>
          <a:lstStyle/>
          <a:p>
            <a:r>
              <a:rPr lang="en-US" sz="1000" i="1" dirty="0">
                <a:solidFill>
                  <a:schemeClr val="accent2"/>
                </a:solidFill>
                <a:latin typeface="Arial" panose="020B0604020202020204" pitchFamily="34" charset="0"/>
                <a:cs typeface="Arial" panose="020B0604020202020204" pitchFamily="34" charset="0"/>
              </a:rPr>
              <a:t>Unified Communications and Collaboration, Infrastructure Services</a:t>
            </a:r>
          </a:p>
        </p:txBody>
      </p:sp>
    </p:spTree>
    <p:extLst>
      <p:ext uri="{BB962C8B-B14F-4D97-AF65-F5344CB8AC3E}">
        <p14:creationId xmlns:p14="http://schemas.microsoft.com/office/powerpoint/2010/main" val="429229625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1BD582CD-7C1C-3F44-8B4F-93942F467E6C}"/>
              </a:ext>
            </a:extLst>
          </p:cNvPr>
          <p:cNvSpPr>
            <a:spLocks noGrp="1"/>
          </p:cNvSpPr>
          <p:nvPr>
            <p:ph type="body" sz="quarter" idx="10"/>
          </p:nvPr>
        </p:nvSpPr>
        <p:spPr/>
        <p:txBody>
          <a:bodyPr/>
          <a:lstStyle/>
          <a:p>
            <a:r>
              <a:rPr lang="en-US" sz="2400" b="1" dirty="0">
                <a:solidFill>
                  <a:schemeClr val="accent2"/>
                </a:solidFill>
                <a:latin typeface="Arial" panose="020B0604020202020204" pitchFamily="34" charset="0"/>
                <a:cs typeface="Arial" panose="020B0604020202020204" pitchFamily="34" charset="0"/>
              </a:rPr>
              <a:t>ZOOM Training 2022-1</a:t>
            </a:r>
          </a:p>
        </p:txBody>
      </p:sp>
      <p:sp>
        <p:nvSpPr>
          <p:cNvPr id="15" name="Rectangle 14">
            <a:extLst>
              <a:ext uri="{FF2B5EF4-FFF2-40B4-BE49-F238E27FC236}">
                <a16:creationId xmlns:a16="http://schemas.microsoft.com/office/drawing/2014/main" id="{B5D9B21B-A36D-0E48-896B-8542F92DFC54}"/>
              </a:ext>
            </a:extLst>
          </p:cNvPr>
          <p:cNvSpPr/>
          <p:nvPr/>
        </p:nvSpPr>
        <p:spPr>
          <a:xfrm>
            <a:off x="497430" y="4567653"/>
            <a:ext cx="3951723" cy="246221"/>
          </a:xfrm>
          <a:prstGeom prst="rect">
            <a:avLst/>
          </a:prstGeom>
        </p:spPr>
        <p:txBody>
          <a:bodyPr wrap="none">
            <a:spAutoFit/>
          </a:bodyPr>
          <a:lstStyle/>
          <a:p>
            <a:r>
              <a:rPr lang="en-US" sz="1000" dirty="0">
                <a:solidFill>
                  <a:schemeClr val="accent2"/>
                </a:solidFill>
                <a:latin typeface="Arial" panose="020B0604020202020204" pitchFamily="34" charset="0"/>
                <a:cs typeface="Arial" panose="020B0604020202020204" pitchFamily="34" charset="0"/>
              </a:rPr>
              <a:t>Unified Communications and Collaboration, Infrastructure Services</a:t>
            </a:r>
          </a:p>
        </p:txBody>
      </p:sp>
      <p:sp>
        <p:nvSpPr>
          <p:cNvPr id="2" name="Rectangle 1">
            <a:extLst>
              <a:ext uri="{FF2B5EF4-FFF2-40B4-BE49-F238E27FC236}">
                <a16:creationId xmlns:a16="http://schemas.microsoft.com/office/drawing/2014/main" id="{2756627D-374F-414D-B09B-BF2FE31D9838}"/>
              </a:ext>
            </a:extLst>
          </p:cNvPr>
          <p:cNvSpPr/>
          <p:nvPr/>
        </p:nvSpPr>
        <p:spPr>
          <a:xfrm>
            <a:off x="584201" y="1279089"/>
            <a:ext cx="7875553" cy="1138773"/>
          </a:xfrm>
          <a:prstGeom prst="rect">
            <a:avLst/>
          </a:prstGeom>
        </p:spPr>
        <p:txBody>
          <a:bodyPr wrap="square">
            <a:spAutoFit/>
          </a:bodyPr>
          <a:lstStyle/>
          <a:p>
            <a:r>
              <a:rPr lang="en-US" dirty="0"/>
              <a:t> </a:t>
            </a:r>
            <a:r>
              <a:rPr lang="en-US" sz="1400" b="1" cap="all" spc="20" dirty="0">
                <a:latin typeface="Arial" panose="020B0604020202020204" pitchFamily="34" charset="0"/>
                <a:ea typeface="Open Sans" panose="020B0606030504020204" pitchFamily="34" charset="0"/>
                <a:cs typeface="Arial" panose="020B0604020202020204" pitchFamily="34" charset="0"/>
              </a:rPr>
              <a:t>How to check for updates</a:t>
            </a:r>
          </a:p>
          <a:p>
            <a:pPr marL="285750" indent="-285750">
              <a:buFont typeface="Arial" panose="020B0604020202020204" pitchFamily="34" charset="0"/>
              <a:buChar char="•"/>
            </a:pPr>
            <a:r>
              <a:rPr lang="en-US" sz="900" cap="all" spc="20" dirty="0">
                <a:latin typeface="Lato" panose="020F0502020204030203"/>
                <a:cs typeface="Arial" panose="020B0604020202020204" pitchFamily="34" charset="0"/>
              </a:rPr>
              <a:t>In your Zoom application: Check for updates or Look at Help and about zoom to check your version</a:t>
            </a:r>
          </a:p>
          <a:p>
            <a:endParaRPr lang="en-US" sz="900" cap="all" spc="20" dirty="0">
              <a:latin typeface="Lato" panose="020F0502020204030203"/>
              <a:cs typeface="Arial" panose="020B0604020202020204" pitchFamily="34" charset="0"/>
            </a:endParaRPr>
          </a:p>
          <a:p>
            <a:pPr marL="285750" indent="-285750">
              <a:buFont typeface="Arial" panose="020B0604020202020204" pitchFamily="34" charset="0"/>
              <a:buChar char="•"/>
            </a:pPr>
            <a:endParaRPr lang="en-US" sz="900" dirty="0">
              <a:latin typeface="Lato" panose="020F0502020204030203"/>
            </a:endParaRPr>
          </a:p>
          <a:p>
            <a:endParaRPr lang="en-US" dirty="0"/>
          </a:p>
          <a:p>
            <a:pPr marL="628650" lvl="1"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A0D3EC17-92C7-4ACB-A771-3FCFB62C0A70}"/>
              </a:ext>
            </a:extLst>
          </p:cNvPr>
          <p:cNvPicPr>
            <a:picLocks noChangeAspect="1"/>
          </p:cNvPicPr>
          <p:nvPr/>
        </p:nvPicPr>
        <p:blipFill>
          <a:blip r:embed="rId2"/>
          <a:stretch>
            <a:fillRect/>
          </a:stretch>
        </p:blipFill>
        <p:spPr>
          <a:xfrm>
            <a:off x="584201" y="1848475"/>
            <a:ext cx="2957602" cy="2366769"/>
          </a:xfrm>
          <a:prstGeom prst="rect">
            <a:avLst/>
          </a:prstGeom>
        </p:spPr>
      </p:pic>
      <p:pic>
        <p:nvPicPr>
          <p:cNvPr id="8" name="Picture 7">
            <a:extLst>
              <a:ext uri="{FF2B5EF4-FFF2-40B4-BE49-F238E27FC236}">
                <a16:creationId xmlns:a16="http://schemas.microsoft.com/office/drawing/2014/main" id="{D5342143-3D4B-4B48-B588-18D1FCE8E7A0}"/>
              </a:ext>
            </a:extLst>
          </p:cNvPr>
          <p:cNvPicPr>
            <a:picLocks noChangeAspect="1"/>
          </p:cNvPicPr>
          <p:nvPr/>
        </p:nvPicPr>
        <p:blipFill>
          <a:blip r:embed="rId3"/>
          <a:stretch>
            <a:fillRect/>
          </a:stretch>
        </p:blipFill>
        <p:spPr>
          <a:xfrm>
            <a:off x="4689437" y="1843582"/>
            <a:ext cx="2957602" cy="2371662"/>
          </a:xfrm>
          <a:prstGeom prst="rect">
            <a:avLst/>
          </a:prstGeom>
        </p:spPr>
      </p:pic>
    </p:spTree>
    <p:extLst>
      <p:ext uri="{BB962C8B-B14F-4D97-AF65-F5344CB8AC3E}">
        <p14:creationId xmlns:p14="http://schemas.microsoft.com/office/powerpoint/2010/main" val="324032410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1BD582CD-7C1C-3F44-8B4F-93942F467E6C}"/>
              </a:ext>
            </a:extLst>
          </p:cNvPr>
          <p:cNvSpPr>
            <a:spLocks noGrp="1"/>
          </p:cNvSpPr>
          <p:nvPr>
            <p:ph type="body" sz="quarter" idx="10"/>
          </p:nvPr>
        </p:nvSpPr>
        <p:spPr/>
        <p:txBody>
          <a:bodyPr/>
          <a:lstStyle/>
          <a:p>
            <a:r>
              <a:rPr lang="en-US" sz="2400" b="1" dirty="0">
                <a:solidFill>
                  <a:schemeClr val="accent2"/>
                </a:solidFill>
                <a:latin typeface="Arial" panose="020B0604020202020204" pitchFamily="34" charset="0"/>
                <a:cs typeface="Arial" panose="020B0604020202020204" pitchFamily="34" charset="0"/>
              </a:rPr>
              <a:t>ZOOM Training 2022-1</a:t>
            </a:r>
          </a:p>
        </p:txBody>
      </p:sp>
      <p:sp>
        <p:nvSpPr>
          <p:cNvPr id="15" name="Rectangle 14">
            <a:extLst>
              <a:ext uri="{FF2B5EF4-FFF2-40B4-BE49-F238E27FC236}">
                <a16:creationId xmlns:a16="http://schemas.microsoft.com/office/drawing/2014/main" id="{B5D9B21B-A36D-0E48-896B-8542F92DFC54}"/>
              </a:ext>
            </a:extLst>
          </p:cNvPr>
          <p:cNvSpPr/>
          <p:nvPr/>
        </p:nvSpPr>
        <p:spPr>
          <a:xfrm>
            <a:off x="497430" y="4567653"/>
            <a:ext cx="3951723" cy="246221"/>
          </a:xfrm>
          <a:prstGeom prst="rect">
            <a:avLst/>
          </a:prstGeom>
        </p:spPr>
        <p:txBody>
          <a:bodyPr wrap="none">
            <a:spAutoFit/>
          </a:bodyPr>
          <a:lstStyle/>
          <a:p>
            <a:r>
              <a:rPr lang="en-US" sz="1000" dirty="0">
                <a:solidFill>
                  <a:schemeClr val="accent2"/>
                </a:solidFill>
                <a:latin typeface="Arial" panose="020B0604020202020204" pitchFamily="34" charset="0"/>
                <a:cs typeface="Arial" panose="020B0604020202020204" pitchFamily="34" charset="0"/>
              </a:rPr>
              <a:t>Unified Communications and Collaboration, Infrastructure Services</a:t>
            </a:r>
          </a:p>
        </p:txBody>
      </p:sp>
      <p:sp>
        <p:nvSpPr>
          <p:cNvPr id="2" name="Rectangle 1">
            <a:extLst>
              <a:ext uri="{FF2B5EF4-FFF2-40B4-BE49-F238E27FC236}">
                <a16:creationId xmlns:a16="http://schemas.microsoft.com/office/drawing/2014/main" id="{2756627D-374F-414D-B09B-BF2FE31D9838}"/>
              </a:ext>
            </a:extLst>
          </p:cNvPr>
          <p:cNvSpPr/>
          <p:nvPr/>
        </p:nvSpPr>
        <p:spPr>
          <a:xfrm>
            <a:off x="584201" y="1279089"/>
            <a:ext cx="7875553" cy="1000274"/>
          </a:xfrm>
          <a:prstGeom prst="rect">
            <a:avLst/>
          </a:prstGeom>
        </p:spPr>
        <p:txBody>
          <a:bodyPr wrap="square">
            <a:spAutoFit/>
          </a:bodyPr>
          <a:lstStyle/>
          <a:p>
            <a:pPr marL="285750" indent="-285750">
              <a:buFont typeface="Arial" panose="020B0604020202020204" pitchFamily="34" charset="0"/>
              <a:buChar char="•"/>
            </a:pPr>
            <a:r>
              <a:rPr lang="en-US" dirty="0"/>
              <a:t> </a:t>
            </a:r>
            <a:r>
              <a:rPr lang="en-US" sz="1400" b="1" cap="all" spc="20" dirty="0">
                <a:latin typeface="Arial" panose="020B0604020202020204" pitchFamily="34" charset="0"/>
                <a:ea typeface="Open Sans Light" panose="020B0306030504020204" pitchFamily="34" charset="0"/>
                <a:cs typeface="Arial" panose="020B0604020202020204" pitchFamily="34" charset="0"/>
              </a:rPr>
              <a:t>Immersive View</a:t>
            </a:r>
          </a:p>
          <a:p>
            <a:pPr marL="285750" indent="-285750">
              <a:buFont typeface="Arial" panose="020B0604020202020204" pitchFamily="34" charset="0"/>
              <a:buChar char="•"/>
            </a:pPr>
            <a:r>
              <a:rPr lang="en-US" sz="900" cap="all" spc="20" dirty="0">
                <a:latin typeface="Lato" panose="020F0502020204030203"/>
                <a:cs typeface="Arial" panose="020B0604020202020204" pitchFamily="34" charset="0"/>
              </a:rPr>
              <a:t>Start a Meeting then select View in the upper right corner</a:t>
            </a:r>
          </a:p>
          <a:p>
            <a:pPr marL="285750" indent="-285750">
              <a:buFont typeface="Arial" panose="020B0604020202020204" pitchFamily="34" charset="0"/>
              <a:buChar char="•"/>
            </a:pPr>
            <a:endParaRPr lang="en-US" sz="900" dirty="0">
              <a:latin typeface="Lato" panose="020F0502020204030203"/>
            </a:endParaRPr>
          </a:p>
          <a:p>
            <a:endParaRPr lang="en-US" dirty="0"/>
          </a:p>
          <a:p>
            <a:pPr marL="628650" lvl="1"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AFD41FC9-9CFD-4A80-9BF9-F2833DDBF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178" y="1765215"/>
            <a:ext cx="2311090" cy="2658397"/>
          </a:xfrm>
          <a:prstGeom prst="rect">
            <a:avLst/>
          </a:prstGeom>
        </p:spPr>
      </p:pic>
      <p:pic>
        <p:nvPicPr>
          <p:cNvPr id="7" name="Picture 6">
            <a:extLst>
              <a:ext uri="{FF2B5EF4-FFF2-40B4-BE49-F238E27FC236}">
                <a16:creationId xmlns:a16="http://schemas.microsoft.com/office/drawing/2014/main" id="{8784B634-6A3C-461F-B104-87D2DEC55000}"/>
              </a:ext>
            </a:extLst>
          </p:cNvPr>
          <p:cNvPicPr/>
          <p:nvPr/>
        </p:nvPicPr>
        <p:blipFill>
          <a:blip r:embed="rId3"/>
          <a:stretch>
            <a:fillRect/>
          </a:stretch>
        </p:blipFill>
        <p:spPr>
          <a:xfrm>
            <a:off x="497430" y="1765215"/>
            <a:ext cx="2038350" cy="2047875"/>
          </a:xfrm>
          <a:prstGeom prst="rect">
            <a:avLst/>
          </a:prstGeom>
        </p:spPr>
      </p:pic>
      <p:pic>
        <p:nvPicPr>
          <p:cNvPr id="5" name="Picture 4">
            <a:extLst>
              <a:ext uri="{FF2B5EF4-FFF2-40B4-BE49-F238E27FC236}">
                <a16:creationId xmlns:a16="http://schemas.microsoft.com/office/drawing/2014/main" id="{463A623E-4B56-430D-A6BD-8B0979C29BA4}"/>
              </a:ext>
            </a:extLst>
          </p:cNvPr>
          <p:cNvPicPr>
            <a:picLocks noChangeAspect="1"/>
          </p:cNvPicPr>
          <p:nvPr/>
        </p:nvPicPr>
        <p:blipFill>
          <a:blip r:embed="rId4"/>
          <a:stretch>
            <a:fillRect/>
          </a:stretch>
        </p:blipFill>
        <p:spPr>
          <a:xfrm>
            <a:off x="5333394" y="1765215"/>
            <a:ext cx="3559210" cy="2201197"/>
          </a:xfrm>
          <a:prstGeom prst="rect">
            <a:avLst/>
          </a:prstGeom>
        </p:spPr>
      </p:pic>
    </p:spTree>
    <p:extLst>
      <p:ext uri="{BB962C8B-B14F-4D97-AF65-F5344CB8AC3E}">
        <p14:creationId xmlns:p14="http://schemas.microsoft.com/office/powerpoint/2010/main" val="243026091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theme/theme1.xml><?xml version="1.0" encoding="utf-8"?>
<a:theme xmlns:a="http://schemas.openxmlformats.org/drawingml/2006/main" name="Office Theme">
  <a:themeElements>
    <a:clrScheme name="USC ITS">
      <a:dk1>
        <a:sysClr val="windowText" lastClr="000000"/>
      </a:dk1>
      <a:lt1>
        <a:sysClr val="window" lastClr="FFFFFF"/>
      </a:lt1>
      <a:dk2>
        <a:srgbClr val="000000"/>
      </a:dk2>
      <a:lt2>
        <a:srgbClr val="BFBFBF"/>
      </a:lt2>
      <a:accent1>
        <a:srgbClr val="4B5050"/>
      </a:accent1>
      <a:accent2>
        <a:srgbClr val="991B1E"/>
      </a:accent2>
      <a:accent3>
        <a:srgbClr val="6E7378"/>
      </a:accent3>
      <a:accent4>
        <a:srgbClr val="4B5050"/>
      </a:accent4>
      <a:accent5>
        <a:srgbClr val="7F7F7F"/>
      </a:accent5>
      <a:accent6>
        <a:srgbClr val="DCE1E6"/>
      </a:accent6>
      <a:hlink>
        <a:srgbClr val="0563C1"/>
      </a:hlink>
      <a:folHlink>
        <a:srgbClr val="954F72"/>
      </a:folHlink>
    </a:clrScheme>
    <a:fontScheme name="Custom 1">
      <a:majorFont>
        <a:latin typeface="Lato"/>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024A9AF57374843A750408D265A59B0" ma:contentTypeVersion="13" ma:contentTypeDescription="Create a new document." ma:contentTypeScope="" ma:versionID="680958211a46bddf7ebdb39aa372bf3e">
  <xsd:schema xmlns:xsd="http://www.w3.org/2001/XMLSchema" xmlns:xs="http://www.w3.org/2001/XMLSchema" xmlns:p="http://schemas.microsoft.com/office/2006/metadata/properties" xmlns:ns3="5ee64ab3-4a0a-4827-b350-1c32dc03875a" xmlns:ns4="3243adee-e638-459b-bc44-7adf0d81155d" targetNamespace="http://schemas.microsoft.com/office/2006/metadata/properties" ma:root="true" ma:fieldsID="48e87253b9d59d8553918c7aa6f3cdc4" ns3:_="" ns4:_="">
    <xsd:import namespace="5ee64ab3-4a0a-4827-b350-1c32dc03875a"/>
    <xsd:import namespace="3243adee-e638-459b-bc44-7adf0d81155d"/>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DateTaken" minOccurs="0"/>
                <xsd:element ref="ns3:SharedWithDetails" minOccurs="0"/>
                <xsd:element ref="ns3:SharingHintHash"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64ab3-4a0a-4827-b350-1c32dc03875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SharingHintHash" ma:index="13"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43adee-e638-459b-bc44-7adf0d81155d"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F43A76-641A-4ED7-95C5-3BF4F4902D4E}">
  <ds:schemaRefs>
    <ds:schemaRef ds:uri="http://schemas.microsoft.com/sharepoint/v3/contenttype/forms"/>
  </ds:schemaRefs>
</ds:datastoreItem>
</file>

<file path=customXml/itemProps2.xml><?xml version="1.0" encoding="utf-8"?>
<ds:datastoreItem xmlns:ds="http://schemas.openxmlformats.org/officeDocument/2006/customXml" ds:itemID="{DDC3748D-E977-4A13-A06E-0AC7FDFCE8E8}">
  <ds:schemaRefs>
    <ds:schemaRef ds:uri="http://www.w3.org/XML/1998/namespace"/>
    <ds:schemaRef ds:uri="http://schemas.openxmlformats.org/package/2006/metadata/core-properties"/>
    <ds:schemaRef ds:uri="http://purl.org/dc/terms/"/>
    <ds:schemaRef ds:uri="http://schemas.microsoft.com/office/2006/documentManagement/types"/>
    <ds:schemaRef ds:uri="http://purl.org/dc/elements/1.1/"/>
    <ds:schemaRef ds:uri="http://purl.org/dc/dcmitype/"/>
    <ds:schemaRef ds:uri="http://schemas.microsoft.com/office/2006/metadata/properties"/>
    <ds:schemaRef ds:uri="http://schemas.microsoft.com/office/infopath/2007/PartnerControls"/>
    <ds:schemaRef ds:uri="3243adee-e638-459b-bc44-7adf0d81155d"/>
    <ds:schemaRef ds:uri="5ee64ab3-4a0a-4827-b350-1c32dc03875a"/>
  </ds:schemaRefs>
</ds:datastoreItem>
</file>

<file path=customXml/itemProps3.xml><?xml version="1.0" encoding="utf-8"?>
<ds:datastoreItem xmlns:ds="http://schemas.openxmlformats.org/officeDocument/2006/customXml" ds:itemID="{146E2730-215C-4064-9838-C1427CA4FA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e64ab3-4a0a-4827-b350-1c32dc03875a"/>
    <ds:schemaRef ds:uri="3243adee-e638-459b-bc44-7adf0d8115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29696</TotalTime>
  <Words>1271</Words>
  <Application>Microsoft Office PowerPoint</Application>
  <PresentationFormat>On-screen Show (16:9)</PresentationFormat>
  <Paragraphs>137</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Lato</vt:lpstr>
      <vt:lpstr>Lato Black</vt:lpstr>
      <vt:lpstr>Open Sans</vt:lpstr>
      <vt:lpstr>Open Sans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Silva (Anne Silva Communications)</dc:creator>
  <cp:lastModifiedBy>Michael Massion</cp:lastModifiedBy>
  <cp:revision>3821</cp:revision>
  <dcterms:created xsi:type="dcterms:W3CDTF">2015-05-25T12:45:08Z</dcterms:created>
  <dcterms:modified xsi:type="dcterms:W3CDTF">2022-01-05T20:34:44Z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0x0101003024A9AF57374843A750408D265A59B0</vt:lpwstr>
  </property>
</Properties>
</file>