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4"/>
    <p:sldMasterId id="2147483697" r:id="rId5"/>
    <p:sldMasterId id="2147483732" r:id="rId6"/>
    <p:sldMasterId id="2147483765" r:id="rId7"/>
  </p:sldMasterIdLst>
  <p:notesMasterIdLst>
    <p:notesMasterId r:id="rId39"/>
  </p:notesMasterIdLst>
  <p:handoutMasterIdLst>
    <p:handoutMasterId r:id="rId40"/>
  </p:handoutMasterIdLst>
  <p:sldIdLst>
    <p:sldId id="2088197808" r:id="rId8"/>
    <p:sldId id="584" r:id="rId9"/>
    <p:sldId id="1027" r:id="rId10"/>
    <p:sldId id="536" r:id="rId11"/>
    <p:sldId id="2088197807" r:id="rId12"/>
    <p:sldId id="2088197880" r:id="rId13"/>
    <p:sldId id="2088197809" r:id="rId14"/>
    <p:sldId id="2088197881" r:id="rId15"/>
    <p:sldId id="749" r:id="rId16"/>
    <p:sldId id="5714" r:id="rId17"/>
    <p:sldId id="2088197955" r:id="rId18"/>
    <p:sldId id="2088197950" r:id="rId19"/>
    <p:sldId id="2088197953" r:id="rId20"/>
    <p:sldId id="2088197952" r:id="rId21"/>
    <p:sldId id="2088197951" r:id="rId22"/>
    <p:sldId id="2088197810" r:id="rId23"/>
    <p:sldId id="2088197812" r:id="rId24"/>
    <p:sldId id="2088197813" r:id="rId25"/>
    <p:sldId id="2088197814" r:id="rId26"/>
    <p:sldId id="5710" r:id="rId27"/>
    <p:sldId id="5709" r:id="rId28"/>
    <p:sldId id="5711" r:id="rId29"/>
    <p:sldId id="2088197882" r:id="rId30"/>
    <p:sldId id="2088197883" r:id="rId31"/>
    <p:sldId id="2088197884" r:id="rId32"/>
    <p:sldId id="2088197885" r:id="rId33"/>
    <p:sldId id="2088197954" r:id="rId34"/>
    <p:sldId id="851" r:id="rId35"/>
    <p:sldId id="496" r:id="rId36"/>
    <p:sldId id="748" r:id="rId37"/>
    <p:sldId id="761" r:id="rId38"/>
  </p:sldIdLst>
  <p:sldSz cx="9144000" cy="5143500" type="screen16x9"/>
  <p:notesSz cx="6858000" cy="9144000"/>
  <p:custDataLst>
    <p:tags r:id="rId41"/>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na Beltzer" initials="AB" lastIdx="1" clrIdx="0">
    <p:extLst>
      <p:ext uri="{19B8F6BF-5375-455C-9EA6-DF929625EA0E}">
        <p15:presenceInfo xmlns:p15="http://schemas.microsoft.com/office/powerpoint/2012/main" userId="Alana Beltz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050"/>
    <a:srgbClr val="777777"/>
    <a:srgbClr val="C40CA1"/>
    <a:srgbClr val="FFCC00"/>
    <a:srgbClr val="E6AF00"/>
    <a:srgbClr val="CCCCCC"/>
    <a:srgbClr val="F7F8FA"/>
    <a:srgbClr val="F6F8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E51F39-2D72-4470-AE32-C9665FC89AB9}" v="1" dt="2021-05-17T16:45:02.0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p:restoredTop sz="94673"/>
  </p:normalViewPr>
  <p:slideViewPr>
    <p:cSldViewPr snapToGrid="0">
      <p:cViewPr varScale="1">
        <p:scale>
          <a:sx n="154" d="100"/>
          <a:sy n="154" d="100"/>
        </p:scale>
        <p:origin x="1088" y="192"/>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notesMaster" Target="notesMasters/notes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handoutMaster" Target="handoutMasters/handout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Godoy" userId="0ba83d1b-b037-41fe-8642-558deba7d4fe" providerId="ADAL" clId="{37E51F39-2D72-4470-AE32-C9665FC89AB9}"/>
    <pc:docChg chg="modSld">
      <pc:chgData name="Jessica Godoy" userId="0ba83d1b-b037-41fe-8642-558deba7d4fe" providerId="ADAL" clId="{37E51F39-2D72-4470-AE32-C9665FC89AB9}" dt="2021-05-17T16:44:52.191" v="6" actId="20577"/>
      <pc:docMkLst>
        <pc:docMk/>
      </pc:docMkLst>
      <pc:sldChg chg="modSp mod">
        <pc:chgData name="Jessica Godoy" userId="0ba83d1b-b037-41fe-8642-558deba7d4fe" providerId="ADAL" clId="{37E51F39-2D72-4470-AE32-C9665FC89AB9}" dt="2021-05-17T16:44:52.191" v="6" actId="20577"/>
        <pc:sldMkLst>
          <pc:docMk/>
          <pc:sldMk cId="3711851825" sldId="2088197808"/>
        </pc:sldMkLst>
        <pc:spChg chg="mod">
          <ac:chgData name="Jessica Godoy" userId="0ba83d1b-b037-41fe-8642-558deba7d4fe" providerId="ADAL" clId="{37E51F39-2D72-4470-AE32-C9665FC89AB9}" dt="2021-05-17T16:44:52.191" v="6" actId="20577"/>
          <ac:spMkLst>
            <pc:docMk/>
            <pc:sldMk cId="3711851825" sldId="2088197808"/>
            <ac:spMk id="23" creationId="{00000000-0000-0000-0000-000000000000}"/>
          </ac:spMkLst>
        </pc:spChg>
      </pc:sldChg>
    </pc:docChg>
  </pc:docChgLst>
  <pc:docChgLst>
    <pc:chgData name="Jessica Godoy" userId="0ba83d1b-b037-41fe-8642-558deba7d4fe" providerId="ADAL" clId="{E4D98492-7B55-492E-B565-3C29CE7B2604}"/>
    <pc:docChg chg="modSld sldOrd modMainMaster">
      <pc:chgData name="Jessica Godoy" userId="0ba83d1b-b037-41fe-8642-558deba7d4fe" providerId="ADAL" clId="{E4D98492-7B55-492E-B565-3C29CE7B2604}" dt="2021-01-13T21:16:04.821" v="66"/>
      <pc:docMkLst>
        <pc:docMk/>
      </pc:docMkLst>
      <pc:sldChg chg="modTransition">
        <pc:chgData name="Jessica Godoy" userId="0ba83d1b-b037-41fe-8642-558deba7d4fe" providerId="ADAL" clId="{E4D98492-7B55-492E-B565-3C29CE7B2604}" dt="2021-01-08T20:21:02.290" v="12"/>
        <pc:sldMkLst>
          <pc:docMk/>
          <pc:sldMk cId="4030704132" sldId="496"/>
        </pc:sldMkLst>
      </pc:sldChg>
      <pc:sldChg chg="modTransition">
        <pc:chgData name="Jessica Godoy" userId="0ba83d1b-b037-41fe-8642-558deba7d4fe" providerId="ADAL" clId="{E4D98492-7B55-492E-B565-3C29CE7B2604}" dt="2021-01-08T20:21:02.290" v="12"/>
        <pc:sldMkLst>
          <pc:docMk/>
          <pc:sldMk cId="1047408323" sldId="536"/>
        </pc:sldMkLst>
      </pc:sldChg>
      <pc:sldChg chg="modTransition">
        <pc:chgData name="Jessica Godoy" userId="0ba83d1b-b037-41fe-8642-558deba7d4fe" providerId="ADAL" clId="{E4D98492-7B55-492E-B565-3C29CE7B2604}" dt="2021-01-08T20:21:02.290" v="12"/>
        <pc:sldMkLst>
          <pc:docMk/>
          <pc:sldMk cId="861726170" sldId="584"/>
        </pc:sldMkLst>
      </pc:sldChg>
      <pc:sldChg chg="modTransition">
        <pc:chgData name="Jessica Godoy" userId="0ba83d1b-b037-41fe-8642-558deba7d4fe" providerId="ADAL" clId="{E4D98492-7B55-492E-B565-3C29CE7B2604}" dt="2021-01-08T20:21:02.290" v="12"/>
        <pc:sldMkLst>
          <pc:docMk/>
          <pc:sldMk cId="3614118595" sldId="748"/>
        </pc:sldMkLst>
      </pc:sldChg>
      <pc:sldChg chg="modTransition">
        <pc:chgData name="Jessica Godoy" userId="0ba83d1b-b037-41fe-8642-558deba7d4fe" providerId="ADAL" clId="{E4D98492-7B55-492E-B565-3C29CE7B2604}" dt="2021-01-08T20:21:02.290" v="12"/>
        <pc:sldMkLst>
          <pc:docMk/>
          <pc:sldMk cId="2420104756" sldId="749"/>
        </pc:sldMkLst>
      </pc:sldChg>
      <pc:sldChg chg="modTransition">
        <pc:chgData name="Jessica Godoy" userId="0ba83d1b-b037-41fe-8642-558deba7d4fe" providerId="ADAL" clId="{E4D98492-7B55-492E-B565-3C29CE7B2604}" dt="2021-01-08T20:21:02.290" v="12"/>
        <pc:sldMkLst>
          <pc:docMk/>
          <pc:sldMk cId="133846401" sldId="761"/>
        </pc:sldMkLst>
      </pc:sldChg>
      <pc:sldChg chg="modTransition">
        <pc:chgData name="Jessica Godoy" userId="0ba83d1b-b037-41fe-8642-558deba7d4fe" providerId="ADAL" clId="{E4D98492-7B55-492E-B565-3C29CE7B2604}" dt="2021-01-08T20:21:02.290" v="12"/>
        <pc:sldMkLst>
          <pc:docMk/>
          <pc:sldMk cId="3926915210" sldId="851"/>
        </pc:sldMkLst>
      </pc:sldChg>
      <pc:sldChg chg="modTransition">
        <pc:chgData name="Jessica Godoy" userId="0ba83d1b-b037-41fe-8642-558deba7d4fe" providerId="ADAL" clId="{E4D98492-7B55-492E-B565-3C29CE7B2604}" dt="2021-01-08T20:21:02.290" v="12"/>
        <pc:sldMkLst>
          <pc:docMk/>
          <pc:sldMk cId="3663655222" sldId="1027"/>
        </pc:sldMkLst>
      </pc:sldChg>
      <pc:sldChg chg="modTransition">
        <pc:chgData name="Jessica Godoy" userId="0ba83d1b-b037-41fe-8642-558deba7d4fe" providerId="ADAL" clId="{E4D98492-7B55-492E-B565-3C29CE7B2604}" dt="2021-01-08T20:21:02.290" v="12"/>
        <pc:sldMkLst>
          <pc:docMk/>
          <pc:sldMk cId="2049747838" sldId="5709"/>
        </pc:sldMkLst>
      </pc:sldChg>
      <pc:sldChg chg="modTransition">
        <pc:chgData name="Jessica Godoy" userId="0ba83d1b-b037-41fe-8642-558deba7d4fe" providerId="ADAL" clId="{E4D98492-7B55-492E-B565-3C29CE7B2604}" dt="2021-01-08T20:21:02.290" v="12"/>
        <pc:sldMkLst>
          <pc:docMk/>
          <pc:sldMk cId="4240867871" sldId="5710"/>
        </pc:sldMkLst>
      </pc:sldChg>
      <pc:sldChg chg="modTransition">
        <pc:chgData name="Jessica Godoy" userId="0ba83d1b-b037-41fe-8642-558deba7d4fe" providerId="ADAL" clId="{E4D98492-7B55-492E-B565-3C29CE7B2604}" dt="2021-01-08T20:21:02.290" v="12"/>
        <pc:sldMkLst>
          <pc:docMk/>
          <pc:sldMk cId="196962594" sldId="5711"/>
        </pc:sldMkLst>
      </pc:sldChg>
      <pc:sldChg chg="modSp mod modTransition">
        <pc:chgData name="Jessica Godoy" userId="0ba83d1b-b037-41fe-8642-558deba7d4fe" providerId="ADAL" clId="{E4D98492-7B55-492E-B565-3C29CE7B2604}" dt="2021-01-08T21:06:03.119" v="63" actId="20577"/>
        <pc:sldMkLst>
          <pc:docMk/>
          <pc:sldMk cId="3351154833" sldId="5714"/>
        </pc:sldMkLst>
        <pc:spChg chg="mod">
          <ac:chgData name="Jessica Godoy" userId="0ba83d1b-b037-41fe-8642-558deba7d4fe" providerId="ADAL" clId="{E4D98492-7B55-492E-B565-3C29CE7B2604}" dt="2021-01-08T21:06:03.119" v="63" actId="20577"/>
          <ac:spMkLst>
            <pc:docMk/>
            <pc:sldMk cId="3351154833" sldId="5714"/>
            <ac:spMk id="16" creationId="{99220596-D03F-4C89-B7EE-0CB1B652CE91}"/>
          </ac:spMkLst>
        </pc:spChg>
      </pc:sldChg>
      <pc:sldChg chg="modTransition">
        <pc:chgData name="Jessica Godoy" userId="0ba83d1b-b037-41fe-8642-558deba7d4fe" providerId="ADAL" clId="{E4D98492-7B55-492E-B565-3C29CE7B2604}" dt="2021-01-08T20:21:02.290" v="12"/>
        <pc:sldMkLst>
          <pc:docMk/>
          <pc:sldMk cId="3002701438" sldId="2088197807"/>
        </pc:sldMkLst>
      </pc:sldChg>
      <pc:sldChg chg="modTransition">
        <pc:chgData name="Jessica Godoy" userId="0ba83d1b-b037-41fe-8642-558deba7d4fe" providerId="ADAL" clId="{E4D98492-7B55-492E-B565-3C29CE7B2604}" dt="2021-01-08T20:21:02.290" v="12"/>
        <pc:sldMkLst>
          <pc:docMk/>
          <pc:sldMk cId="3711851825" sldId="2088197808"/>
        </pc:sldMkLst>
      </pc:sldChg>
      <pc:sldChg chg="modTransition">
        <pc:chgData name="Jessica Godoy" userId="0ba83d1b-b037-41fe-8642-558deba7d4fe" providerId="ADAL" clId="{E4D98492-7B55-492E-B565-3C29CE7B2604}" dt="2021-01-08T20:21:02.290" v="12"/>
        <pc:sldMkLst>
          <pc:docMk/>
          <pc:sldMk cId="3861494425" sldId="2088197809"/>
        </pc:sldMkLst>
      </pc:sldChg>
      <pc:sldChg chg="modTransition">
        <pc:chgData name="Jessica Godoy" userId="0ba83d1b-b037-41fe-8642-558deba7d4fe" providerId="ADAL" clId="{E4D98492-7B55-492E-B565-3C29CE7B2604}" dt="2021-01-08T20:21:02.290" v="12"/>
        <pc:sldMkLst>
          <pc:docMk/>
          <pc:sldMk cId="1187673330" sldId="2088197810"/>
        </pc:sldMkLst>
      </pc:sldChg>
      <pc:sldChg chg="modSp mod modTransition">
        <pc:chgData name="Jessica Godoy" userId="0ba83d1b-b037-41fe-8642-558deba7d4fe" providerId="ADAL" clId="{E4D98492-7B55-492E-B565-3C29CE7B2604}" dt="2021-01-08T20:21:29.228" v="13" actId="1076"/>
        <pc:sldMkLst>
          <pc:docMk/>
          <pc:sldMk cId="2423534346" sldId="2088197812"/>
        </pc:sldMkLst>
        <pc:grpChg chg="mod">
          <ac:chgData name="Jessica Godoy" userId="0ba83d1b-b037-41fe-8642-558deba7d4fe" providerId="ADAL" clId="{E4D98492-7B55-492E-B565-3C29CE7B2604}" dt="2021-01-08T20:21:29.228" v="13" actId="1076"/>
          <ac:grpSpMkLst>
            <pc:docMk/>
            <pc:sldMk cId="2423534346" sldId="2088197812"/>
            <ac:grpSpMk id="27" creationId="{AE90B5D1-2394-6247-B7F3-379032B4EEEE}"/>
          </ac:grpSpMkLst>
        </pc:grpChg>
      </pc:sldChg>
      <pc:sldChg chg="modTransition">
        <pc:chgData name="Jessica Godoy" userId="0ba83d1b-b037-41fe-8642-558deba7d4fe" providerId="ADAL" clId="{E4D98492-7B55-492E-B565-3C29CE7B2604}" dt="2021-01-08T20:21:02.290" v="12"/>
        <pc:sldMkLst>
          <pc:docMk/>
          <pc:sldMk cId="1776734976" sldId="2088197813"/>
        </pc:sldMkLst>
      </pc:sldChg>
      <pc:sldChg chg="modTransition">
        <pc:chgData name="Jessica Godoy" userId="0ba83d1b-b037-41fe-8642-558deba7d4fe" providerId="ADAL" clId="{E4D98492-7B55-492E-B565-3C29CE7B2604}" dt="2021-01-08T20:21:02.290" v="12"/>
        <pc:sldMkLst>
          <pc:docMk/>
          <pc:sldMk cId="3473459675" sldId="2088197814"/>
        </pc:sldMkLst>
      </pc:sldChg>
      <pc:sldChg chg="modTransition">
        <pc:chgData name="Jessica Godoy" userId="0ba83d1b-b037-41fe-8642-558deba7d4fe" providerId="ADAL" clId="{E4D98492-7B55-492E-B565-3C29CE7B2604}" dt="2021-01-08T20:21:02.290" v="12"/>
        <pc:sldMkLst>
          <pc:docMk/>
          <pc:sldMk cId="3670457478" sldId="2088197880"/>
        </pc:sldMkLst>
      </pc:sldChg>
      <pc:sldChg chg="ord modTransition">
        <pc:chgData name="Jessica Godoy" userId="0ba83d1b-b037-41fe-8642-558deba7d4fe" providerId="ADAL" clId="{E4D98492-7B55-492E-B565-3C29CE7B2604}" dt="2021-01-13T21:16:04.821" v="66"/>
        <pc:sldMkLst>
          <pc:docMk/>
          <pc:sldMk cId="1637120480" sldId="2088197881"/>
        </pc:sldMkLst>
      </pc:sldChg>
      <pc:sldChg chg="modTransition">
        <pc:chgData name="Jessica Godoy" userId="0ba83d1b-b037-41fe-8642-558deba7d4fe" providerId="ADAL" clId="{E4D98492-7B55-492E-B565-3C29CE7B2604}" dt="2021-01-08T20:21:02.290" v="12"/>
        <pc:sldMkLst>
          <pc:docMk/>
          <pc:sldMk cId="1431649812" sldId="2088197882"/>
        </pc:sldMkLst>
      </pc:sldChg>
      <pc:sldChg chg="modTransition">
        <pc:chgData name="Jessica Godoy" userId="0ba83d1b-b037-41fe-8642-558deba7d4fe" providerId="ADAL" clId="{E4D98492-7B55-492E-B565-3C29CE7B2604}" dt="2021-01-08T20:21:02.290" v="12"/>
        <pc:sldMkLst>
          <pc:docMk/>
          <pc:sldMk cId="3574827970" sldId="2088197883"/>
        </pc:sldMkLst>
      </pc:sldChg>
      <pc:sldChg chg="modSp mod modTransition">
        <pc:chgData name="Jessica Godoy" userId="0ba83d1b-b037-41fe-8642-558deba7d4fe" providerId="ADAL" clId="{E4D98492-7B55-492E-B565-3C29CE7B2604}" dt="2021-01-08T21:19:18.797" v="64" actId="113"/>
        <pc:sldMkLst>
          <pc:docMk/>
          <pc:sldMk cId="577320791" sldId="2088197884"/>
        </pc:sldMkLst>
        <pc:spChg chg="mod">
          <ac:chgData name="Jessica Godoy" userId="0ba83d1b-b037-41fe-8642-558deba7d4fe" providerId="ADAL" clId="{E4D98492-7B55-492E-B565-3C29CE7B2604}" dt="2021-01-08T21:19:18.797" v="64" actId="113"/>
          <ac:spMkLst>
            <pc:docMk/>
            <pc:sldMk cId="577320791" sldId="2088197884"/>
            <ac:spMk id="13" creationId="{1EC6560F-10EC-4F72-8581-CC83969357CA}"/>
          </ac:spMkLst>
        </pc:spChg>
      </pc:sldChg>
      <pc:sldChg chg="modTransition">
        <pc:chgData name="Jessica Godoy" userId="0ba83d1b-b037-41fe-8642-558deba7d4fe" providerId="ADAL" clId="{E4D98492-7B55-492E-B565-3C29CE7B2604}" dt="2021-01-08T20:21:02.290" v="12"/>
        <pc:sldMkLst>
          <pc:docMk/>
          <pc:sldMk cId="515151703" sldId="2088197885"/>
        </pc:sldMkLst>
      </pc:sldChg>
      <pc:sldChg chg="modTransition">
        <pc:chgData name="Jessica Godoy" userId="0ba83d1b-b037-41fe-8642-558deba7d4fe" providerId="ADAL" clId="{E4D98492-7B55-492E-B565-3C29CE7B2604}" dt="2021-01-08T20:21:02.290" v="12"/>
        <pc:sldMkLst>
          <pc:docMk/>
          <pc:sldMk cId="2853559714" sldId="2088197950"/>
        </pc:sldMkLst>
      </pc:sldChg>
      <pc:sldChg chg="modTransition">
        <pc:chgData name="Jessica Godoy" userId="0ba83d1b-b037-41fe-8642-558deba7d4fe" providerId="ADAL" clId="{E4D98492-7B55-492E-B565-3C29CE7B2604}" dt="2021-01-08T20:21:02.290" v="12"/>
        <pc:sldMkLst>
          <pc:docMk/>
          <pc:sldMk cId="3297535478" sldId="2088197951"/>
        </pc:sldMkLst>
      </pc:sldChg>
      <pc:sldChg chg="modTransition">
        <pc:chgData name="Jessica Godoy" userId="0ba83d1b-b037-41fe-8642-558deba7d4fe" providerId="ADAL" clId="{E4D98492-7B55-492E-B565-3C29CE7B2604}" dt="2021-01-08T20:21:02.290" v="12"/>
        <pc:sldMkLst>
          <pc:docMk/>
          <pc:sldMk cId="792729958" sldId="2088197952"/>
        </pc:sldMkLst>
      </pc:sldChg>
      <pc:sldChg chg="modTransition">
        <pc:chgData name="Jessica Godoy" userId="0ba83d1b-b037-41fe-8642-558deba7d4fe" providerId="ADAL" clId="{E4D98492-7B55-492E-B565-3C29CE7B2604}" dt="2021-01-08T20:21:02.290" v="12"/>
        <pc:sldMkLst>
          <pc:docMk/>
          <pc:sldMk cId="3826419344" sldId="2088197953"/>
        </pc:sldMkLst>
      </pc:sldChg>
      <pc:sldChg chg="modTransition">
        <pc:chgData name="Jessica Godoy" userId="0ba83d1b-b037-41fe-8642-558deba7d4fe" providerId="ADAL" clId="{E4D98492-7B55-492E-B565-3C29CE7B2604}" dt="2021-01-08T20:21:02.290" v="12"/>
        <pc:sldMkLst>
          <pc:docMk/>
          <pc:sldMk cId="361915026" sldId="2088197954"/>
        </pc:sldMkLst>
      </pc:sldChg>
      <pc:sldChg chg="modSp mod modTransition">
        <pc:chgData name="Jessica Godoy" userId="0ba83d1b-b037-41fe-8642-558deba7d4fe" providerId="ADAL" clId="{E4D98492-7B55-492E-B565-3C29CE7B2604}" dt="2021-01-08T20:21:02.290" v="12"/>
        <pc:sldMkLst>
          <pc:docMk/>
          <pc:sldMk cId="2191144684" sldId="2088197955"/>
        </pc:sldMkLst>
        <pc:spChg chg="mod">
          <ac:chgData name="Jessica Godoy" userId="0ba83d1b-b037-41fe-8642-558deba7d4fe" providerId="ADAL" clId="{E4D98492-7B55-492E-B565-3C29CE7B2604}" dt="2021-01-08T18:15:47.220" v="9" actId="20577"/>
          <ac:spMkLst>
            <pc:docMk/>
            <pc:sldMk cId="2191144684" sldId="2088197955"/>
            <ac:spMk id="8" creationId="{2FD8C6BB-6D33-7D4F-8942-BB6011A94CB2}"/>
          </ac:spMkLst>
        </pc:spChg>
      </pc:sldChg>
      <pc:sldMasterChg chg="modTransition modSldLayout">
        <pc:chgData name="Jessica Godoy" userId="0ba83d1b-b037-41fe-8642-558deba7d4fe" providerId="ADAL" clId="{E4D98492-7B55-492E-B565-3C29CE7B2604}" dt="2021-01-08T20:21:02.290" v="12"/>
        <pc:sldMasterMkLst>
          <pc:docMk/>
          <pc:sldMasterMk cId="2226835067" sldId="2147483660"/>
        </pc:sldMasterMkLst>
        <pc:sldLayoutChg chg="modTransition">
          <pc:chgData name="Jessica Godoy" userId="0ba83d1b-b037-41fe-8642-558deba7d4fe" providerId="ADAL" clId="{E4D98492-7B55-492E-B565-3C29CE7B2604}" dt="2021-01-08T20:21:02.290" v="12"/>
          <pc:sldLayoutMkLst>
            <pc:docMk/>
            <pc:sldMasterMk cId="2226835067" sldId="2147483660"/>
            <pc:sldLayoutMk cId="2005293348" sldId="2147483667"/>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920668023" sldId="2147483674"/>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687741655" sldId="2147483675"/>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191580016" sldId="2147483676"/>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3713748865" sldId="2147483677"/>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3440558140" sldId="2147483678"/>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2809182769" sldId="2147483679"/>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2250657437" sldId="2147483680"/>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1123597967" sldId="2147483681"/>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2609861662" sldId="2147483682"/>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4163119622" sldId="2147483683"/>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2333609308" sldId="2147483684"/>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2472337694" sldId="2147483685"/>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1215259037" sldId="2147483686"/>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2429378869" sldId="2147483687"/>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1362500374" sldId="2147483688"/>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3719561152" sldId="2147483689"/>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3620002122" sldId="2147483690"/>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660871614" sldId="2147483691"/>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257334994" sldId="2147483692"/>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2001969895" sldId="2147483693"/>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1303776323" sldId="2147483694"/>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1510270787" sldId="2147483695"/>
          </pc:sldLayoutMkLst>
        </pc:sldLayoutChg>
        <pc:sldLayoutChg chg="modTransition">
          <pc:chgData name="Jessica Godoy" userId="0ba83d1b-b037-41fe-8642-558deba7d4fe" providerId="ADAL" clId="{E4D98492-7B55-492E-B565-3C29CE7B2604}" dt="2021-01-08T20:21:02.290" v="12"/>
          <pc:sldLayoutMkLst>
            <pc:docMk/>
            <pc:sldMasterMk cId="2226835067" sldId="2147483660"/>
            <pc:sldLayoutMk cId="1221470008" sldId="2147483731"/>
          </pc:sldLayoutMkLst>
        </pc:sldLayoutChg>
      </pc:sldMasterChg>
      <pc:sldMasterChg chg="modTransition modSldLayout">
        <pc:chgData name="Jessica Godoy" userId="0ba83d1b-b037-41fe-8642-558deba7d4fe" providerId="ADAL" clId="{E4D98492-7B55-492E-B565-3C29CE7B2604}" dt="2021-01-08T20:21:02.290" v="12"/>
        <pc:sldMasterMkLst>
          <pc:docMk/>
          <pc:sldMasterMk cId="1624925760" sldId="2147483697"/>
        </pc:sldMasterMkLst>
        <pc:sldLayoutChg chg="modTransition">
          <pc:chgData name="Jessica Godoy" userId="0ba83d1b-b037-41fe-8642-558deba7d4fe" providerId="ADAL" clId="{E4D98492-7B55-492E-B565-3C29CE7B2604}" dt="2021-01-08T20:21:02.290" v="12"/>
          <pc:sldLayoutMkLst>
            <pc:docMk/>
            <pc:sldMasterMk cId="1624925760" sldId="2147483697"/>
            <pc:sldLayoutMk cId="1247750712" sldId="2147483698"/>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267281568" sldId="2147483699"/>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4048191497" sldId="2147483700"/>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3298309029" sldId="2147483701"/>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273776474" sldId="2147483702"/>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1046323004" sldId="2147483703"/>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3171896156" sldId="2147483704"/>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691345204" sldId="2147483705"/>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629931969" sldId="2147483706"/>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4112475255" sldId="2147483707"/>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1427465751" sldId="2147483708"/>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1561627263" sldId="2147483709"/>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1151499022" sldId="2147483710"/>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2356759100" sldId="2147483711"/>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833266793" sldId="2147483712"/>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3492995445" sldId="2147483713"/>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2890878055" sldId="2147483714"/>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109856040" sldId="2147483715"/>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2048767816" sldId="2147483716"/>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3045886137" sldId="2147483717"/>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2080713972" sldId="2147483718"/>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1963334661" sldId="2147483719"/>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4008461972" sldId="2147483720"/>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2747846221" sldId="2147483721"/>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2712894485" sldId="2147483722"/>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1001247186" sldId="2147483723"/>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1000622877" sldId="2147483725"/>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2369935250" sldId="2147483726"/>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1027399989" sldId="2147483727"/>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2954656093" sldId="2147483728"/>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3373658506" sldId="2147483729"/>
          </pc:sldLayoutMkLst>
        </pc:sldLayoutChg>
        <pc:sldLayoutChg chg="modTransition">
          <pc:chgData name="Jessica Godoy" userId="0ba83d1b-b037-41fe-8642-558deba7d4fe" providerId="ADAL" clId="{E4D98492-7B55-492E-B565-3C29CE7B2604}" dt="2021-01-08T20:21:02.290" v="12"/>
          <pc:sldLayoutMkLst>
            <pc:docMk/>
            <pc:sldMasterMk cId="1624925760" sldId="2147483697"/>
            <pc:sldLayoutMk cId="687821427" sldId="2147483730"/>
          </pc:sldLayoutMkLst>
        </pc:sldLayoutChg>
      </pc:sldMasterChg>
      <pc:sldMasterChg chg="modTransition modSldLayout">
        <pc:chgData name="Jessica Godoy" userId="0ba83d1b-b037-41fe-8642-558deba7d4fe" providerId="ADAL" clId="{E4D98492-7B55-492E-B565-3C29CE7B2604}" dt="2021-01-08T20:21:02.290" v="12"/>
        <pc:sldMasterMkLst>
          <pc:docMk/>
          <pc:sldMasterMk cId="801927028" sldId="2147483732"/>
        </pc:sldMasterMkLst>
        <pc:sldLayoutChg chg="modTransition">
          <pc:chgData name="Jessica Godoy" userId="0ba83d1b-b037-41fe-8642-558deba7d4fe" providerId="ADAL" clId="{E4D98492-7B55-492E-B565-3C29CE7B2604}" dt="2021-01-08T20:21:02.290" v="12"/>
          <pc:sldLayoutMkLst>
            <pc:docMk/>
            <pc:sldMasterMk cId="801927028" sldId="2147483732"/>
            <pc:sldLayoutMk cId="2226373244" sldId="2147483733"/>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1330950997" sldId="2147483734"/>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1554663674" sldId="2147483735"/>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2173506154" sldId="2147483736"/>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790533211" sldId="2147483737"/>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1164556572" sldId="2147483738"/>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3255714744" sldId="2147483739"/>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1461569318" sldId="2147483740"/>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833507463" sldId="2147483741"/>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16571112" sldId="2147483742"/>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1654803366" sldId="2147483743"/>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3854161679" sldId="2147483744"/>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3142438147" sldId="2147483745"/>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1296663203" sldId="2147483746"/>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2909946802" sldId="2147483747"/>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2038208512" sldId="2147483748"/>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445829986" sldId="2147483749"/>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530907638" sldId="2147483750"/>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607052227" sldId="2147483751"/>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1332830709" sldId="2147483752"/>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569461103" sldId="2147483753"/>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2559249356" sldId="2147483754"/>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3329901360" sldId="2147483755"/>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1362987956" sldId="2147483756"/>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2345220930" sldId="2147483757"/>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644696494" sldId="2147483758"/>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556154921" sldId="2147483759"/>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2367149196" sldId="2147483760"/>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461695741" sldId="2147483761"/>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3858412820" sldId="2147483762"/>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3774319650" sldId="2147483763"/>
          </pc:sldLayoutMkLst>
        </pc:sldLayoutChg>
        <pc:sldLayoutChg chg="modTransition">
          <pc:chgData name="Jessica Godoy" userId="0ba83d1b-b037-41fe-8642-558deba7d4fe" providerId="ADAL" clId="{E4D98492-7B55-492E-B565-3C29CE7B2604}" dt="2021-01-08T20:21:02.290" v="12"/>
          <pc:sldLayoutMkLst>
            <pc:docMk/>
            <pc:sldMasterMk cId="801927028" sldId="2147483732"/>
            <pc:sldLayoutMk cId="1571512337" sldId="2147483764"/>
          </pc:sldLayoutMkLst>
        </pc:sldLayoutChg>
      </pc:sldMasterChg>
      <pc:sldMasterChg chg="modTransition modSldLayout">
        <pc:chgData name="Jessica Godoy" userId="0ba83d1b-b037-41fe-8642-558deba7d4fe" providerId="ADAL" clId="{E4D98492-7B55-492E-B565-3C29CE7B2604}" dt="2021-01-08T20:21:02.290" v="12"/>
        <pc:sldMasterMkLst>
          <pc:docMk/>
          <pc:sldMasterMk cId="3153530652" sldId="2147483765"/>
        </pc:sldMasterMkLst>
        <pc:sldLayoutChg chg="modTransition">
          <pc:chgData name="Jessica Godoy" userId="0ba83d1b-b037-41fe-8642-558deba7d4fe" providerId="ADAL" clId="{E4D98492-7B55-492E-B565-3C29CE7B2604}" dt="2021-01-08T20:21:02.290" v="12"/>
          <pc:sldLayoutMkLst>
            <pc:docMk/>
            <pc:sldMasterMk cId="3153530652" sldId="2147483765"/>
            <pc:sldLayoutMk cId="4027305027" sldId="2147483766"/>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2037980881" sldId="2147483767"/>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3101308069" sldId="2147483768"/>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2632908184" sldId="2147483769"/>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2911684287" sldId="2147483770"/>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1685708954" sldId="2147483771"/>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2364621194" sldId="2147483772"/>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3643727280" sldId="2147483773"/>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3287913789" sldId="2147483774"/>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598411092" sldId="2147483775"/>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156523157" sldId="2147483776"/>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4139340267" sldId="2147483777"/>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3006908689" sldId="2147483778"/>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2348826245" sldId="2147483779"/>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4048659517" sldId="2147483780"/>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2427297946" sldId="2147483781"/>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2516766466" sldId="2147483782"/>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997020904" sldId="2147483783"/>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1269620976" sldId="2147483784"/>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1129765962" sldId="2147483785"/>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1349322447" sldId="2147483786"/>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772909859" sldId="2147483787"/>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2558835135" sldId="2147483788"/>
          </pc:sldLayoutMkLst>
        </pc:sldLayoutChg>
        <pc:sldLayoutChg chg="modTransition">
          <pc:chgData name="Jessica Godoy" userId="0ba83d1b-b037-41fe-8642-558deba7d4fe" providerId="ADAL" clId="{E4D98492-7B55-492E-B565-3C29CE7B2604}" dt="2021-01-08T20:21:02.290" v="12"/>
          <pc:sldLayoutMkLst>
            <pc:docMk/>
            <pc:sldMasterMk cId="3153530652" sldId="2147483765"/>
            <pc:sldLayoutMk cId="2677181927" sldId="2147483789"/>
          </pc:sldLayoutMkLst>
        </pc:sldLayoutChg>
      </pc:sldMasterChg>
    </pc:docChg>
  </pc:docChgLst>
  <pc:docChgLst>
    <pc:chgData name="Jessica Godoy" userId="S::godoyjes@usc.edu::0ba83d1b-b037-41fe-8642-558deba7d4fe" providerId="AD" clId="Web-{6E534747-AD67-FD7F-80C7-70D7CAE415D5}"/>
    <pc:docChg chg="modSld">
      <pc:chgData name="Jessica Godoy" userId="S::godoyjes@usc.edu::0ba83d1b-b037-41fe-8642-558deba7d4fe" providerId="AD" clId="Web-{6E534747-AD67-FD7F-80C7-70D7CAE415D5}" dt="2021-01-08T00:01:49.172" v="28" actId="20577"/>
      <pc:docMkLst>
        <pc:docMk/>
      </pc:docMkLst>
      <pc:sldChg chg="modSp">
        <pc:chgData name="Jessica Godoy" userId="S::godoyjes@usc.edu::0ba83d1b-b037-41fe-8642-558deba7d4fe" providerId="AD" clId="Web-{6E534747-AD67-FD7F-80C7-70D7CAE415D5}" dt="2021-01-07T23:44:40.218" v="0" actId="1076"/>
        <pc:sldMkLst>
          <pc:docMk/>
          <pc:sldMk cId="3002701438" sldId="2088197807"/>
        </pc:sldMkLst>
        <pc:picChg chg="mod">
          <ac:chgData name="Jessica Godoy" userId="S::godoyjes@usc.edu::0ba83d1b-b037-41fe-8642-558deba7d4fe" providerId="AD" clId="Web-{6E534747-AD67-FD7F-80C7-70D7CAE415D5}" dt="2021-01-07T23:44:40.218" v="0" actId="1076"/>
          <ac:picMkLst>
            <pc:docMk/>
            <pc:sldMk cId="3002701438" sldId="2088197807"/>
            <ac:picMk id="3" creationId="{68A0A566-95B2-4D70-B016-60C7543B6E7F}"/>
          </ac:picMkLst>
        </pc:picChg>
      </pc:sldChg>
      <pc:sldChg chg="addSp delSp modSp">
        <pc:chgData name="Jessica Godoy" userId="S::godoyjes@usc.edu::0ba83d1b-b037-41fe-8642-558deba7d4fe" providerId="AD" clId="Web-{6E534747-AD67-FD7F-80C7-70D7CAE415D5}" dt="2021-01-08T00:01:24.484" v="26" actId="1076"/>
        <pc:sldMkLst>
          <pc:docMk/>
          <pc:sldMk cId="1637120480" sldId="2088197881"/>
        </pc:sldMkLst>
        <pc:picChg chg="add del mod">
          <ac:chgData name="Jessica Godoy" userId="S::godoyjes@usc.edu::0ba83d1b-b037-41fe-8642-558deba7d4fe" providerId="AD" clId="Web-{6E534747-AD67-FD7F-80C7-70D7CAE415D5}" dt="2021-01-07T23:59:48.481" v="15"/>
          <ac:picMkLst>
            <pc:docMk/>
            <pc:sldMk cId="1637120480" sldId="2088197881"/>
            <ac:picMk id="3" creationId="{4F16AB7E-9681-4294-A8CC-CD779783A4A5}"/>
          </ac:picMkLst>
        </pc:picChg>
        <pc:picChg chg="add mod">
          <ac:chgData name="Jessica Godoy" userId="S::godoyjes@usc.edu::0ba83d1b-b037-41fe-8642-558deba7d4fe" providerId="AD" clId="Web-{6E534747-AD67-FD7F-80C7-70D7CAE415D5}" dt="2021-01-08T00:01:24.484" v="26" actId="1076"/>
          <ac:picMkLst>
            <pc:docMk/>
            <pc:sldMk cId="1637120480" sldId="2088197881"/>
            <ac:picMk id="4" creationId="{3C39E991-D63D-42F3-88CF-36CD42BAA3A6}"/>
          </ac:picMkLst>
        </pc:picChg>
        <pc:picChg chg="add del mod">
          <ac:chgData name="Jessica Godoy" userId="S::godoyjes@usc.edu::0ba83d1b-b037-41fe-8642-558deba7d4fe" providerId="AD" clId="Web-{6E534747-AD67-FD7F-80C7-70D7CAE415D5}" dt="2021-01-08T00:01:15.484" v="22"/>
          <ac:picMkLst>
            <pc:docMk/>
            <pc:sldMk cId="1637120480" sldId="2088197881"/>
            <ac:picMk id="5" creationId="{7978347B-CE34-47C3-BEF1-1CE56BCE3229}"/>
          </ac:picMkLst>
        </pc:picChg>
        <pc:picChg chg="mod">
          <ac:chgData name="Jessica Godoy" userId="S::godoyjes@usc.edu::0ba83d1b-b037-41fe-8642-558deba7d4fe" providerId="AD" clId="Web-{6E534747-AD67-FD7F-80C7-70D7CAE415D5}" dt="2021-01-08T00:01:22.125" v="25" actId="1076"/>
          <ac:picMkLst>
            <pc:docMk/>
            <pc:sldMk cId="1637120480" sldId="2088197881"/>
            <ac:picMk id="13" creationId="{BE893507-32F4-A340-B391-4925418622B2}"/>
          </ac:picMkLst>
        </pc:picChg>
      </pc:sldChg>
      <pc:sldChg chg="modSp">
        <pc:chgData name="Jessica Godoy" userId="S::godoyjes@usc.edu::0ba83d1b-b037-41fe-8642-558deba7d4fe" providerId="AD" clId="Web-{6E534747-AD67-FD7F-80C7-70D7CAE415D5}" dt="2021-01-08T00:01:49.172" v="28" actId="20577"/>
        <pc:sldMkLst>
          <pc:docMk/>
          <pc:sldMk cId="2191144684" sldId="2088197955"/>
        </pc:sldMkLst>
        <pc:spChg chg="mod">
          <ac:chgData name="Jessica Godoy" userId="S::godoyjes@usc.edu::0ba83d1b-b037-41fe-8642-558deba7d4fe" providerId="AD" clId="Web-{6E534747-AD67-FD7F-80C7-70D7CAE415D5}" dt="2021-01-08T00:01:49.172" v="28" actId="20577"/>
          <ac:spMkLst>
            <pc:docMk/>
            <pc:sldMk cId="2191144684" sldId="2088197955"/>
            <ac:spMk id="2" creationId="{1F351C1B-7754-49F1-BA7C-53498E997D4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F01BD6-766B-4D19-B75E-7E6A037A6BFB}" type="datetimeFigureOut">
              <a:rPr lang="en-US" smtClean="0"/>
              <a:t>12/14/22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1302AA-81B1-4225-BC36-6DD3E8E98722}" type="slidenum">
              <a:rPr lang="en-US" smtClean="0"/>
              <a:t>‹#›</a:t>
            </a:fld>
            <a:endParaRPr lang="en-US"/>
          </a:p>
        </p:txBody>
      </p:sp>
    </p:spTree>
    <p:extLst>
      <p:ext uri="{BB962C8B-B14F-4D97-AF65-F5344CB8AC3E}">
        <p14:creationId xmlns:p14="http://schemas.microsoft.com/office/powerpoint/2010/main" val="3888844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D3C34-4FAE-4634-9621-7C1A1531823B}" type="datetimeFigureOut">
              <a:rPr lang="en-US" smtClean="0"/>
              <a:t>12/14/22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D1758-ED3D-4611-B861-63A1DF032208}" type="slidenum">
              <a:rPr lang="en-US" smtClean="0"/>
              <a:t>‹#›</a:t>
            </a:fld>
            <a:endParaRPr lang="en-US"/>
          </a:p>
        </p:txBody>
      </p:sp>
    </p:spTree>
    <p:extLst>
      <p:ext uri="{BB962C8B-B14F-4D97-AF65-F5344CB8AC3E}">
        <p14:creationId xmlns:p14="http://schemas.microsoft.com/office/powerpoint/2010/main" val="1990456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a:t>
            </a:fld>
            <a:endParaRPr lang="en-US"/>
          </a:p>
        </p:txBody>
      </p:sp>
    </p:spTree>
    <p:extLst>
      <p:ext uri="{BB962C8B-B14F-4D97-AF65-F5344CB8AC3E}">
        <p14:creationId xmlns:p14="http://schemas.microsoft.com/office/powerpoint/2010/main" val="110847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13</a:t>
            </a:fld>
            <a:endParaRPr lang="en-US"/>
          </a:p>
        </p:txBody>
      </p:sp>
    </p:spTree>
    <p:extLst>
      <p:ext uri="{BB962C8B-B14F-4D97-AF65-F5344CB8AC3E}">
        <p14:creationId xmlns:p14="http://schemas.microsoft.com/office/powerpoint/2010/main" val="1898190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Email inbox comparison</a:t>
            </a:r>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14</a:t>
            </a:fld>
            <a:endParaRPr lang="en-US"/>
          </a:p>
        </p:txBody>
      </p:sp>
    </p:spTree>
    <p:extLst>
      <p:ext uri="{BB962C8B-B14F-4D97-AF65-F5344CB8AC3E}">
        <p14:creationId xmlns:p14="http://schemas.microsoft.com/office/powerpoint/2010/main" val="260349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16</a:t>
            </a:fld>
            <a:endParaRPr lang="en-US"/>
          </a:p>
        </p:txBody>
      </p:sp>
    </p:spTree>
    <p:extLst>
      <p:ext uri="{BB962C8B-B14F-4D97-AF65-F5344CB8AC3E}">
        <p14:creationId xmlns:p14="http://schemas.microsoft.com/office/powerpoint/2010/main" val="707224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17</a:t>
            </a:fld>
            <a:endParaRPr lang="en-US"/>
          </a:p>
        </p:txBody>
      </p:sp>
    </p:spTree>
    <p:extLst>
      <p:ext uri="{BB962C8B-B14F-4D97-AF65-F5344CB8AC3E}">
        <p14:creationId xmlns:p14="http://schemas.microsoft.com/office/powerpoint/2010/main" val="1551336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18</a:t>
            </a:fld>
            <a:endParaRPr lang="en-US"/>
          </a:p>
        </p:txBody>
      </p:sp>
    </p:spTree>
    <p:extLst>
      <p:ext uri="{BB962C8B-B14F-4D97-AF65-F5344CB8AC3E}">
        <p14:creationId xmlns:p14="http://schemas.microsoft.com/office/powerpoint/2010/main" val="2573512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19</a:t>
            </a:fld>
            <a:endParaRPr lang="en-US"/>
          </a:p>
        </p:txBody>
      </p:sp>
    </p:spTree>
    <p:extLst>
      <p:ext uri="{BB962C8B-B14F-4D97-AF65-F5344CB8AC3E}">
        <p14:creationId xmlns:p14="http://schemas.microsoft.com/office/powerpoint/2010/main" val="2611369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27</a:t>
            </a:fld>
            <a:endParaRPr lang="en-US"/>
          </a:p>
        </p:txBody>
      </p:sp>
    </p:spTree>
    <p:extLst>
      <p:ext uri="{BB962C8B-B14F-4D97-AF65-F5344CB8AC3E}">
        <p14:creationId xmlns:p14="http://schemas.microsoft.com/office/powerpoint/2010/main" val="1504436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a:t>Note to presenter: </a:t>
            </a:r>
            <a:r>
              <a:rPr lang="en-US"/>
              <a:t>click on the link in the grey box to access the Keep Teaching Slack Resources page</a:t>
            </a:r>
          </a:p>
          <a:p>
            <a:pPr marL="628650" lvl="1" indent="-171450">
              <a:buFont typeface="Arial" panose="020B0604020202020204" pitchFamily="34" charset="0"/>
              <a:buChar char="•"/>
            </a:pPr>
            <a:r>
              <a:rPr lang="en-US"/>
              <a:t>https://keepteaching.usc.edu/faculty/full-toolkit/communication-collaboration/slack/</a:t>
            </a:r>
          </a:p>
          <a:p>
            <a:endParaRPr lang="en-US"/>
          </a:p>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28</a:t>
            </a:fld>
            <a:endParaRPr lang="en-US"/>
          </a:p>
        </p:txBody>
      </p:sp>
    </p:spTree>
    <p:extLst>
      <p:ext uri="{BB962C8B-B14F-4D97-AF65-F5344CB8AC3E}">
        <p14:creationId xmlns:p14="http://schemas.microsoft.com/office/powerpoint/2010/main" val="439367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856329F-3A5F-4F02-AA08-0181ED05F2D0}" type="slidenum">
              <a:rPr lang="en-US" smtClean="0"/>
              <a:t>3</a:t>
            </a:fld>
            <a:endParaRPr lang="en-US"/>
          </a:p>
        </p:txBody>
      </p:sp>
    </p:spTree>
    <p:extLst>
      <p:ext uri="{BB962C8B-B14F-4D97-AF65-F5344CB8AC3E}">
        <p14:creationId xmlns:p14="http://schemas.microsoft.com/office/powerpoint/2010/main" val="357586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 to Presenter: “Why do you use Slack in the Classroom” video is embedded in the black box. </a:t>
            </a:r>
          </a:p>
          <a:p>
            <a:endParaRPr lang="en-US" b="1"/>
          </a:p>
          <a:p>
            <a:r>
              <a:rPr lang="en-US" b="0"/>
              <a:t>See “What is Slack?” and “Slack for the Classroom” s</a:t>
            </a:r>
            <a:r>
              <a:rPr lang="en-US"/>
              <a:t>ections of Slack Resources on Keep Teaching Website</a:t>
            </a:r>
            <a:endParaRPr lang="en-US" b="1"/>
          </a:p>
        </p:txBody>
      </p:sp>
      <p:sp>
        <p:nvSpPr>
          <p:cNvPr id="4" name="Slide Number Placeholder 3"/>
          <p:cNvSpPr>
            <a:spLocks noGrp="1"/>
          </p:cNvSpPr>
          <p:nvPr>
            <p:ph type="sldNum" sz="quarter" idx="5"/>
          </p:nvPr>
        </p:nvSpPr>
        <p:spPr/>
        <p:txBody>
          <a:bodyPr/>
          <a:lstStyle/>
          <a:p>
            <a:fld id="{0856329F-3A5F-4F02-AA08-0181ED05F2D0}" type="slidenum">
              <a:rPr lang="en-US" smtClean="0"/>
              <a:t>4</a:t>
            </a:fld>
            <a:endParaRPr lang="en-US"/>
          </a:p>
        </p:txBody>
      </p:sp>
    </p:spTree>
    <p:extLst>
      <p:ext uri="{BB962C8B-B14F-4D97-AF65-F5344CB8AC3E}">
        <p14:creationId xmlns:p14="http://schemas.microsoft.com/office/powerpoint/2010/main" val="2320873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6</a:t>
            </a:fld>
            <a:endParaRPr lang="en-US"/>
          </a:p>
        </p:txBody>
      </p:sp>
    </p:spTree>
    <p:extLst>
      <p:ext uri="{BB962C8B-B14F-4D97-AF65-F5344CB8AC3E}">
        <p14:creationId xmlns:p14="http://schemas.microsoft.com/office/powerpoint/2010/main" val="152564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8</a:t>
            </a:fld>
            <a:endParaRPr lang="en-US"/>
          </a:p>
        </p:txBody>
      </p:sp>
    </p:spTree>
    <p:extLst>
      <p:ext uri="{BB962C8B-B14F-4D97-AF65-F5344CB8AC3E}">
        <p14:creationId xmlns:p14="http://schemas.microsoft.com/office/powerpoint/2010/main" val="585781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9</a:t>
            </a:fld>
            <a:endParaRPr lang="en-US"/>
          </a:p>
        </p:txBody>
      </p:sp>
    </p:spTree>
    <p:extLst>
      <p:ext uri="{BB962C8B-B14F-4D97-AF65-F5344CB8AC3E}">
        <p14:creationId xmlns:p14="http://schemas.microsoft.com/office/powerpoint/2010/main" val="67725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10</a:t>
            </a:fld>
            <a:endParaRPr lang="en-US"/>
          </a:p>
        </p:txBody>
      </p:sp>
    </p:spTree>
    <p:extLst>
      <p:ext uri="{BB962C8B-B14F-4D97-AF65-F5344CB8AC3E}">
        <p14:creationId xmlns:p14="http://schemas.microsoft.com/office/powerpoint/2010/main" val="796628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11</a:t>
            </a:fld>
            <a:endParaRPr lang="en-US"/>
          </a:p>
        </p:txBody>
      </p:sp>
    </p:spTree>
    <p:extLst>
      <p:ext uri="{BB962C8B-B14F-4D97-AF65-F5344CB8AC3E}">
        <p14:creationId xmlns:p14="http://schemas.microsoft.com/office/powerpoint/2010/main" val="3031070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5D1758-ED3D-4611-B861-63A1DF032208}" type="slidenum">
              <a:rPr lang="en-US" smtClean="0"/>
              <a:t>12</a:t>
            </a:fld>
            <a:endParaRPr lang="en-US"/>
          </a:p>
        </p:txBody>
      </p:sp>
    </p:spTree>
    <p:extLst>
      <p:ext uri="{BB962C8B-B14F-4D97-AF65-F5344CB8AC3E}">
        <p14:creationId xmlns:p14="http://schemas.microsoft.com/office/powerpoint/2010/main" val="39876043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005293348"/>
      </p:ext>
    </p:extLst>
  </p:cSld>
  <p:clrMapOvr>
    <a:masterClrMapping/>
  </p:clrMapOvr>
  <p:transition spd="slow">
    <p:fade/>
  </p:transition>
  <p:extLst>
    <p:ext uri="{DCECCB84-F9BA-43D5-87BE-67443E8EF086}">
      <p15:sldGuideLst xmlns:p15="http://schemas.microsoft.com/office/powerpoint/2012/main">
        <p15:guide id="1" orient="horz" pos="2700" userDrawn="1">
          <p15:clr>
            <a:srgbClr val="FBAE40"/>
          </p15:clr>
        </p15:guide>
        <p15:guide id="2" pos="5384" userDrawn="1">
          <p15:clr>
            <a:srgbClr val="FBAE40"/>
          </p15:clr>
        </p15:guide>
        <p15:guide id="3" pos="374" userDrawn="1">
          <p15:clr>
            <a:srgbClr val="FBAE40"/>
          </p15:clr>
        </p15:guide>
        <p15:guide id="4" orient="horz" pos="306" userDrawn="1">
          <p15:clr>
            <a:srgbClr val="FBAE40"/>
          </p15:clr>
        </p15:guide>
        <p15:guide id="5" orient="horz" pos="9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Half Picture at Righ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1" y="0"/>
            <a:ext cx="4572000"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3713748865"/>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Our Portfolio 02">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14" name="Picture Placeholder 2"/>
          <p:cNvSpPr>
            <a:spLocks noGrp="1"/>
          </p:cNvSpPr>
          <p:nvPr>
            <p:ph type="pic" sz="quarter" idx="13"/>
          </p:nvPr>
        </p:nvSpPr>
        <p:spPr>
          <a:xfrm>
            <a:off x="6033912"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15" name="Picture Placeholder 2"/>
          <p:cNvSpPr>
            <a:spLocks noGrp="1"/>
          </p:cNvSpPr>
          <p:nvPr>
            <p:ph type="pic" sz="quarter" idx="14"/>
          </p:nvPr>
        </p:nvSpPr>
        <p:spPr>
          <a:xfrm>
            <a:off x="3315406"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413934026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ur Portfolio 03">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2"/>
          <p:cNvSpPr>
            <a:spLocks noGrp="1"/>
          </p:cNvSpPr>
          <p:nvPr>
            <p:ph type="pic" sz="quarter" idx="13"/>
          </p:nvPr>
        </p:nvSpPr>
        <p:spPr>
          <a:xfrm>
            <a:off x="5985433"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7" name="Picture Placeholder 2"/>
          <p:cNvSpPr>
            <a:spLocks noGrp="1"/>
          </p:cNvSpPr>
          <p:nvPr>
            <p:ph type="pic" sz="quarter" idx="15"/>
          </p:nvPr>
        </p:nvSpPr>
        <p:spPr>
          <a:xfrm>
            <a:off x="593725"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Picture Placeholder 2"/>
          <p:cNvSpPr>
            <a:spLocks noGrp="1"/>
          </p:cNvSpPr>
          <p:nvPr>
            <p:ph type="pic" sz="quarter" idx="16"/>
          </p:nvPr>
        </p:nvSpPr>
        <p:spPr>
          <a:xfrm>
            <a:off x="5985433"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9" name="Picture Placeholder 2"/>
          <p:cNvSpPr>
            <a:spLocks noGrp="1"/>
          </p:cNvSpPr>
          <p:nvPr>
            <p:ph type="pic" sz="quarter" idx="17"/>
          </p:nvPr>
        </p:nvSpPr>
        <p:spPr>
          <a:xfrm>
            <a:off x="3291946"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5" name="Picture 14">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3006908689"/>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Our Portfolio 04">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60108" cy="274320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2"/>
          <p:cNvSpPr>
            <a:spLocks noGrp="1"/>
          </p:cNvSpPr>
          <p:nvPr>
            <p:ph type="pic" sz="quarter" idx="13"/>
          </p:nvPr>
        </p:nvSpPr>
        <p:spPr>
          <a:xfrm>
            <a:off x="5985433"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Picture Placeholder 2"/>
          <p:cNvSpPr>
            <a:spLocks noGrp="1"/>
          </p:cNvSpPr>
          <p:nvPr>
            <p:ph type="pic" sz="quarter" idx="16"/>
          </p:nvPr>
        </p:nvSpPr>
        <p:spPr>
          <a:xfrm>
            <a:off x="5985433"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9" name="Picture Placeholder 2"/>
          <p:cNvSpPr>
            <a:spLocks noGrp="1"/>
          </p:cNvSpPr>
          <p:nvPr>
            <p:ph type="pic" sz="quarter" idx="17"/>
          </p:nvPr>
        </p:nvSpPr>
        <p:spPr>
          <a:xfrm>
            <a:off x="3291946"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348826245"/>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Our Portfolio 05">
    <p:spTree>
      <p:nvGrpSpPr>
        <p:cNvPr id="1" name=""/>
        <p:cNvGrpSpPr/>
        <p:nvPr/>
      </p:nvGrpSpPr>
      <p:grpSpPr>
        <a:xfrm>
          <a:off x="0" y="0"/>
          <a:ext cx="0" cy="0"/>
          <a:chOff x="0" y="0"/>
          <a:chExt cx="0" cy="0"/>
        </a:xfrm>
      </p:grpSpPr>
      <p:sp>
        <p:nvSpPr>
          <p:cNvPr id="29" name="Picture Placeholder 2"/>
          <p:cNvSpPr>
            <a:spLocks noGrp="1"/>
          </p:cNvSpPr>
          <p:nvPr>
            <p:ph type="pic" sz="quarter" idx="17"/>
          </p:nvPr>
        </p:nvSpPr>
        <p:spPr>
          <a:xfrm>
            <a:off x="1508125" y="1543049"/>
            <a:ext cx="2546117" cy="1408417"/>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8" name="Picture Placeholder 2"/>
          <p:cNvSpPr>
            <a:spLocks noGrp="1"/>
          </p:cNvSpPr>
          <p:nvPr>
            <p:ph type="pic" sz="quarter" idx="18"/>
          </p:nvPr>
        </p:nvSpPr>
        <p:spPr>
          <a:xfrm>
            <a:off x="5988464" y="1543049"/>
            <a:ext cx="2546117" cy="1408417"/>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404865951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Phone Mockup 01">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535" y="1134684"/>
            <a:ext cx="2415741" cy="3528796"/>
          </a:xfrm>
          <a:prstGeom prst="rect">
            <a:avLst/>
          </a:prstGeom>
        </p:spPr>
      </p:pic>
      <p:sp>
        <p:nvSpPr>
          <p:cNvPr id="4" name="Picture Placeholder 25"/>
          <p:cNvSpPr>
            <a:spLocks noGrp="1"/>
          </p:cNvSpPr>
          <p:nvPr>
            <p:ph type="pic" sz="quarter" idx="14"/>
          </p:nvPr>
        </p:nvSpPr>
        <p:spPr>
          <a:xfrm>
            <a:off x="720840" y="1695550"/>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
        <p:nvSpPr>
          <p:cNvPr id="11"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bg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bg1"/>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7877" y="1134684"/>
            <a:ext cx="2415741" cy="3528796"/>
          </a:xfrm>
          <a:prstGeom prst="rect">
            <a:avLst/>
          </a:prstGeom>
        </p:spPr>
      </p:pic>
      <p:sp>
        <p:nvSpPr>
          <p:cNvPr id="15" name="Picture Placeholder 25"/>
          <p:cNvSpPr>
            <a:spLocks noGrp="1"/>
          </p:cNvSpPr>
          <p:nvPr>
            <p:ph type="pic" sz="quarter" idx="15"/>
          </p:nvPr>
        </p:nvSpPr>
        <p:spPr>
          <a:xfrm>
            <a:off x="5022182" y="1695550"/>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548" y="1439120"/>
            <a:ext cx="2415741" cy="3528796"/>
          </a:xfrm>
          <a:prstGeom prst="rect">
            <a:avLst/>
          </a:prstGeom>
        </p:spPr>
      </p:pic>
      <p:sp>
        <p:nvSpPr>
          <p:cNvPr id="17" name="Picture Placeholder 25"/>
          <p:cNvSpPr>
            <a:spLocks noGrp="1"/>
          </p:cNvSpPr>
          <p:nvPr>
            <p:ph type="pic" sz="quarter" idx="16"/>
          </p:nvPr>
        </p:nvSpPr>
        <p:spPr>
          <a:xfrm>
            <a:off x="7172853" y="1999986"/>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7206" y="1439120"/>
            <a:ext cx="2415741" cy="3528796"/>
          </a:xfrm>
          <a:prstGeom prst="rect">
            <a:avLst/>
          </a:prstGeom>
        </p:spPr>
      </p:pic>
      <p:sp>
        <p:nvSpPr>
          <p:cNvPr id="19" name="Picture Placeholder 25"/>
          <p:cNvSpPr>
            <a:spLocks noGrp="1"/>
          </p:cNvSpPr>
          <p:nvPr>
            <p:ph type="pic" sz="quarter" idx="17"/>
          </p:nvPr>
        </p:nvSpPr>
        <p:spPr>
          <a:xfrm>
            <a:off x="2871511" y="1999986"/>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20" name="Picture 19">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427297946"/>
      </p:ext>
    </p:extLst>
  </p:cSld>
  <p:clrMapOvr>
    <a:masterClrMapping/>
  </p:clrMapOvr>
  <p:transition spd="slow">
    <p:fade/>
  </p:transition>
  <p:extLst>
    <p:ext uri="{DCECCB84-F9BA-43D5-87BE-67443E8EF086}">
      <p15:sldGuideLst xmlns:p15="http://schemas.microsoft.com/office/powerpoint/2012/main">
        <p15:guide id="1" orient="horz" pos="2934">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Phone Mockup 02">
    <p:spTree>
      <p:nvGrpSpPr>
        <p:cNvPr id="1" name=""/>
        <p:cNvGrpSpPr/>
        <p:nvPr/>
      </p:nvGrpSpPr>
      <p:grpSpPr>
        <a:xfrm>
          <a:off x="0" y="0"/>
          <a:ext cx="0" cy="0"/>
          <a:chOff x="0" y="0"/>
          <a:chExt cx="0" cy="0"/>
        </a:xfrm>
      </p:grpSpPr>
      <p:sp>
        <p:nvSpPr>
          <p:cNvPr id="21" name="Rectangle 20"/>
          <p:cNvSpPr/>
          <p:nvPr userDrawn="1"/>
        </p:nvSpPr>
        <p:spPr>
          <a:xfrm>
            <a:off x="595314" y="1857487"/>
            <a:ext cx="7953374" cy="202687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4129" y="1194045"/>
            <a:ext cx="2415741" cy="3528796"/>
          </a:xfrm>
          <a:prstGeom prst="rect">
            <a:avLst/>
          </a:prstGeom>
        </p:spPr>
      </p:pic>
      <p:sp>
        <p:nvSpPr>
          <p:cNvPr id="18" name="Picture Placeholder 25"/>
          <p:cNvSpPr>
            <a:spLocks noGrp="1"/>
          </p:cNvSpPr>
          <p:nvPr>
            <p:ph type="pic" sz="quarter" idx="18"/>
          </p:nvPr>
        </p:nvSpPr>
        <p:spPr>
          <a:xfrm>
            <a:off x="3961343" y="1754911"/>
            <a:ext cx="1204382"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516766466"/>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Phone Mockup 03">
    <p:spTree>
      <p:nvGrpSpPr>
        <p:cNvPr id="1" name=""/>
        <p:cNvGrpSpPr/>
        <p:nvPr/>
      </p:nvGrpSpPr>
      <p:grpSpPr>
        <a:xfrm>
          <a:off x="0" y="0"/>
          <a:ext cx="0" cy="0"/>
          <a:chOff x="0" y="0"/>
          <a:chExt cx="0" cy="0"/>
        </a:xfrm>
      </p:grpSpPr>
      <p:sp>
        <p:nvSpPr>
          <p:cNvPr id="21" name="Rectangle 20"/>
          <p:cNvSpPr/>
          <p:nvPr userDrawn="1"/>
        </p:nvSpPr>
        <p:spPr>
          <a:xfrm>
            <a:off x="595314" y="1543050"/>
            <a:ext cx="7953374" cy="96348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3706" y="1142482"/>
            <a:ext cx="2415741" cy="3528796"/>
          </a:xfrm>
          <a:prstGeom prst="rect">
            <a:avLst/>
          </a:prstGeom>
        </p:spPr>
      </p:pic>
      <p:sp>
        <p:nvSpPr>
          <p:cNvPr id="14" name="Picture Placeholder 25"/>
          <p:cNvSpPr>
            <a:spLocks noGrp="1"/>
          </p:cNvSpPr>
          <p:nvPr>
            <p:ph type="pic" sz="quarter" idx="17"/>
          </p:nvPr>
        </p:nvSpPr>
        <p:spPr>
          <a:xfrm>
            <a:off x="5118011" y="1703348"/>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66263" y="1142482"/>
            <a:ext cx="2415741" cy="3528796"/>
          </a:xfrm>
          <a:prstGeom prst="rect">
            <a:avLst/>
          </a:prstGeom>
        </p:spPr>
      </p:pic>
      <p:sp>
        <p:nvSpPr>
          <p:cNvPr id="18" name="Picture Placeholder 25"/>
          <p:cNvSpPr>
            <a:spLocks noGrp="1"/>
          </p:cNvSpPr>
          <p:nvPr>
            <p:ph type="pic" sz="quarter" idx="18"/>
          </p:nvPr>
        </p:nvSpPr>
        <p:spPr>
          <a:xfrm>
            <a:off x="6750568" y="1703348"/>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9" name="Picture 18">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99702090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Phone Mockup 04">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71766" y="1194045"/>
            <a:ext cx="2415741" cy="3528796"/>
          </a:xfrm>
          <a:prstGeom prst="rect">
            <a:avLst/>
          </a:prstGeom>
        </p:spPr>
      </p:pic>
      <p:sp>
        <p:nvSpPr>
          <p:cNvPr id="14" name="Picture Placeholder 25"/>
          <p:cNvSpPr>
            <a:spLocks noGrp="1"/>
          </p:cNvSpPr>
          <p:nvPr>
            <p:ph type="pic" sz="quarter" idx="17"/>
          </p:nvPr>
        </p:nvSpPr>
        <p:spPr>
          <a:xfrm>
            <a:off x="2156071"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323" y="1194045"/>
            <a:ext cx="2415741" cy="3528796"/>
          </a:xfrm>
          <a:prstGeom prst="rect">
            <a:avLst/>
          </a:prstGeom>
        </p:spPr>
      </p:pic>
      <p:sp>
        <p:nvSpPr>
          <p:cNvPr id="18" name="Picture Placeholder 25"/>
          <p:cNvSpPr>
            <a:spLocks noGrp="1"/>
          </p:cNvSpPr>
          <p:nvPr>
            <p:ph type="pic" sz="quarter" idx="18"/>
          </p:nvPr>
        </p:nvSpPr>
        <p:spPr>
          <a:xfrm>
            <a:off x="3788628"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3811" y="1194045"/>
            <a:ext cx="2415741" cy="3528796"/>
          </a:xfrm>
          <a:prstGeom prst="rect">
            <a:avLst/>
          </a:prstGeom>
        </p:spPr>
      </p:pic>
      <p:sp>
        <p:nvSpPr>
          <p:cNvPr id="20" name="Picture Placeholder 25"/>
          <p:cNvSpPr>
            <a:spLocks noGrp="1"/>
          </p:cNvSpPr>
          <p:nvPr>
            <p:ph type="pic" sz="quarter" idx="19"/>
          </p:nvPr>
        </p:nvSpPr>
        <p:spPr>
          <a:xfrm>
            <a:off x="5438116"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21" name="Picture 20">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269620976"/>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Phone Mockup 05">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362" y="1100444"/>
            <a:ext cx="2918752" cy="4043055"/>
          </a:xfrm>
          <a:prstGeom prst="rect">
            <a:avLst/>
          </a:prstGeom>
        </p:spPr>
      </p:pic>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icture Placeholder 25"/>
          <p:cNvSpPr>
            <a:spLocks noGrp="1"/>
          </p:cNvSpPr>
          <p:nvPr>
            <p:ph type="pic" sz="quarter" idx="17"/>
          </p:nvPr>
        </p:nvSpPr>
        <p:spPr>
          <a:xfrm>
            <a:off x="5278966" y="1689100"/>
            <a:ext cx="2209799" cy="3454399"/>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
        <p:nvSpPr>
          <p:cNvPr id="26" name="TextBox 25"/>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27"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12976596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Phone Mockup 06">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8" y="185298"/>
            <a:ext cx="3129491" cy="4571407"/>
          </a:xfrm>
          <a:prstGeom prst="rect">
            <a:avLst/>
          </a:prstGeom>
        </p:spPr>
      </p:pic>
      <p:sp>
        <p:nvSpPr>
          <p:cNvPr id="10" name="Text Placeholder 9"/>
          <p:cNvSpPr>
            <a:spLocks noGrp="1"/>
          </p:cNvSpPr>
          <p:nvPr>
            <p:ph type="body" sz="quarter" idx="10"/>
          </p:nvPr>
        </p:nvSpPr>
        <p:spPr>
          <a:xfrm>
            <a:off x="3242733" y="575841"/>
            <a:ext cx="5294843"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3242416" y="959101"/>
            <a:ext cx="530468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3242416"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27"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Picture Placeholder 25"/>
          <p:cNvSpPr>
            <a:spLocks noGrp="1"/>
          </p:cNvSpPr>
          <p:nvPr>
            <p:ph type="pic" sz="quarter" idx="17"/>
          </p:nvPr>
        </p:nvSpPr>
        <p:spPr>
          <a:xfrm>
            <a:off x="800011" y="912452"/>
            <a:ext cx="1552896" cy="2917902"/>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2" name="Picture 11">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34932244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Portfolio 01">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4"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20" name="Picture Placeholder 2"/>
          <p:cNvSpPr>
            <a:spLocks noGrp="1"/>
          </p:cNvSpPr>
          <p:nvPr>
            <p:ph type="pic" sz="quarter" idx="13"/>
          </p:nvPr>
        </p:nvSpPr>
        <p:spPr>
          <a:xfrm>
            <a:off x="4725986"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3440558140"/>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Web Browser &amp; iPhone Mockup">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bg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bg1"/>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p:cNvSpPr>
            <a:spLocks noGrp="1"/>
          </p:cNvSpPr>
          <p:nvPr>
            <p:ph type="pic" sz="quarter" idx="12"/>
          </p:nvPr>
        </p:nvSpPr>
        <p:spPr>
          <a:xfrm>
            <a:off x="1614488" y="1471670"/>
            <a:ext cx="5915025" cy="3186055"/>
          </a:xfrm>
          <a:custGeom>
            <a:avLst/>
            <a:gdLst>
              <a:gd name="connsiteX0" fmla="*/ 0 w 5915025"/>
              <a:gd name="connsiteY0" fmla="*/ 0 h 3326159"/>
              <a:gd name="connsiteX1" fmla="*/ 5915025 w 5915025"/>
              <a:gd name="connsiteY1" fmla="*/ 0 h 3326159"/>
              <a:gd name="connsiteX2" fmla="*/ 5915025 w 5915025"/>
              <a:gd name="connsiteY2" fmla="*/ 3326159 h 3326159"/>
              <a:gd name="connsiteX3" fmla="*/ 0 w 5915025"/>
              <a:gd name="connsiteY3" fmla="*/ 3326159 h 3326159"/>
            </a:gdLst>
            <a:ahLst/>
            <a:cxnLst>
              <a:cxn ang="0">
                <a:pos x="connsiteX0" y="connsiteY0"/>
              </a:cxn>
              <a:cxn ang="0">
                <a:pos x="connsiteX1" y="connsiteY1"/>
              </a:cxn>
              <a:cxn ang="0">
                <a:pos x="connsiteX2" y="connsiteY2"/>
              </a:cxn>
              <a:cxn ang="0">
                <a:pos x="connsiteX3" y="connsiteY3"/>
              </a:cxn>
            </a:cxnLst>
            <a:rect l="l" t="t" r="r" b="b"/>
            <a:pathLst>
              <a:path w="5915025" h="3326159">
                <a:moveTo>
                  <a:pt x="0" y="0"/>
                </a:moveTo>
                <a:lnTo>
                  <a:pt x="5915025" y="0"/>
                </a:lnTo>
                <a:lnTo>
                  <a:pt x="5915025" y="3326159"/>
                </a:lnTo>
                <a:lnTo>
                  <a:pt x="0" y="3326159"/>
                </a:lnTo>
                <a:close/>
              </a:path>
            </a:pathLst>
          </a:custGeom>
        </p:spPr>
        <p:txBody>
          <a:bodyPr wrap="square" anchor="ctr" anchorCtr="0">
            <a:noAutofit/>
          </a:bodyPr>
          <a:lstStyle>
            <a:lvl1pPr marL="0" indent="0" algn="ctr">
              <a:buFontTx/>
              <a:buNone/>
              <a:defRPr sz="1000">
                <a:solidFill>
                  <a:schemeClr val="accent6"/>
                </a:solidFill>
                <a:latin typeface="Lato" panose="020F0502020204030203" pitchFamily="34" charset="0"/>
              </a:defRPr>
            </a:lvl1pPr>
          </a:lstStyle>
          <a:p>
            <a:endParaRPr lang="en-US"/>
          </a:p>
        </p:txBody>
      </p:sp>
      <p:sp>
        <p:nvSpPr>
          <p:cNvPr id="21" name="Freeform 20"/>
          <p:cNvSpPr/>
          <p:nvPr userDrawn="1"/>
        </p:nvSpPr>
        <p:spPr>
          <a:xfrm>
            <a:off x="1614488" y="1318534"/>
            <a:ext cx="5915025" cy="156764"/>
          </a:xfrm>
          <a:custGeom>
            <a:avLst/>
            <a:gdLst>
              <a:gd name="connsiteX0" fmla="*/ 116359 w 15763003"/>
              <a:gd name="connsiteY0" fmla="*/ 0 h 418038"/>
              <a:gd name="connsiteX1" fmla="*/ 15646645 w 15763003"/>
              <a:gd name="connsiteY1" fmla="*/ 0 h 418038"/>
              <a:gd name="connsiteX2" fmla="*/ 15763003 w 15763003"/>
              <a:gd name="connsiteY2" fmla="*/ 116359 h 418038"/>
              <a:gd name="connsiteX3" fmla="*/ 15763003 w 15763003"/>
              <a:gd name="connsiteY3" fmla="*/ 418038 h 418038"/>
              <a:gd name="connsiteX4" fmla="*/ 0 w 15763003"/>
              <a:gd name="connsiteY4" fmla="*/ 418038 h 418038"/>
              <a:gd name="connsiteX5" fmla="*/ 0 w 15763003"/>
              <a:gd name="connsiteY5" fmla="*/ 116359 h 418038"/>
              <a:gd name="connsiteX6" fmla="*/ 116359 w 15763003"/>
              <a:gd name="connsiteY6" fmla="*/ 0 h 4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3003" h="418038">
                <a:moveTo>
                  <a:pt x="116359" y="0"/>
                </a:moveTo>
                <a:lnTo>
                  <a:pt x="15646645" y="0"/>
                </a:lnTo>
                <a:cubicBezTo>
                  <a:pt x="15710907" y="0"/>
                  <a:pt x="15763003" y="52096"/>
                  <a:pt x="15763003" y="116359"/>
                </a:cubicBezTo>
                <a:lnTo>
                  <a:pt x="15763003" y="418038"/>
                </a:lnTo>
                <a:lnTo>
                  <a:pt x="0" y="418038"/>
                </a:lnTo>
                <a:lnTo>
                  <a:pt x="0" y="116359"/>
                </a:lnTo>
                <a:cubicBezTo>
                  <a:pt x="0" y="52096"/>
                  <a:pt x="52096" y="0"/>
                  <a:pt x="11635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2" name="Oval 21"/>
          <p:cNvSpPr/>
          <p:nvPr userDrawn="1"/>
        </p:nvSpPr>
        <p:spPr>
          <a:xfrm>
            <a:off x="1711524" y="1367661"/>
            <a:ext cx="54173" cy="541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3" name="Oval 22"/>
          <p:cNvSpPr/>
          <p:nvPr userDrawn="1"/>
        </p:nvSpPr>
        <p:spPr>
          <a:xfrm>
            <a:off x="1806610" y="1367661"/>
            <a:ext cx="54173" cy="541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4" name="Oval 23"/>
          <p:cNvSpPr/>
          <p:nvPr userDrawn="1"/>
        </p:nvSpPr>
        <p:spPr>
          <a:xfrm>
            <a:off x="1901697" y="1367661"/>
            <a:ext cx="54173" cy="541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grpSp>
        <p:nvGrpSpPr>
          <p:cNvPr id="25" name="Group 24"/>
          <p:cNvGrpSpPr/>
          <p:nvPr userDrawn="1"/>
        </p:nvGrpSpPr>
        <p:grpSpPr>
          <a:xfrm>
            <a:off x="7154465" y="1366181"/>
            <a:ext cx="298052" cy="55653"/>
            <a:chOff x="19078575" y="3106739"/>
            <a:chExt cx="794804" cy="148407"/>
          </a:xfrm>
        </p:grpSpPr>
        <p:grpSp>
          <p:nvGrpSpPr>
            <p:cNvPr id="26" name="Group 25"/>
            <p:cNvGrpSpPr/>
            <p:nvPr/>
          </p:nvGrpSpPr>
          <p:grpSpPr>
            <a:xfrm>
              <a:off x="19736219" y="3106739"/>
              <a:ext cx="137160" cy="137160"/>
              <a:chOff x="19740165" y="3110684"/>
              <a:chExt cx="138113" cy="138113"/>
            </a:xfrm>
          </p:grpSpPr>
          <p:cxnSp>
            <p:nvCxnSpPr>
              <p:cNvPr id="29" name="Straight Connector 28"/>
              <p:cNvCxnSpPr/>
              <p:nvPr/>
            </p:nvCxnSpPr>
            <p:spPr>
              <a:xfrm>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27" name="Rounded Rectangle 26"/>
            <p:cNvSpPr/>
            <p:nvPr/>
          </p:nvSpPr>
          <p:spPr>
            <a:xfrm>
              <a:off x="19415125" y="3110684"/>
              <a:ext cx="144462" cy="14446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cxnSp>
          <p:nvCxnSpPr>
            <p:cNvPr id="28" name="Straight Connector 27"/>
            <p:cNvCxnSpPr/>
            <p:nvPr/>
          </p:nvCxnSpPr>
          <p:spPr>
            <a:xfrm flipH="1">
              <a:off x="19078575" y="3255146"/>
              <a:ext cx="16192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36" name="Picture Placeholder 35"/>
          <p:cNvSpPr>
            <a:spLocks noGrp="1"/>
          </p:cNvSpPr>
          <p:nvPr>
            <p:ph type="pic" sz="quarter" idx="17"/>
          </p:nvPr>
        </p:nvSpPr>
        <p:spPr>
          <a:xfrm>
            <a:off x="5869461" y="2131214"/>
            <a:ext cx="1305324" cy="2409359"/>
          </a:xfrm>
          <a:custGeom>
            <a:avLst/>
            <a:gdLst>
              <a:gd name="connsiteX0" fmla="*/ 8541 w 1308021"/>
              <a:gd name="connsiteY0" fmla="*/ 0 h 2409359"/>
              <a:gd name="connsiteX1" fmla="*/ 1299480 w 1308021"/>
              <a:gd name="connsiteY1" fmla="*/ 0 h 2409359"/>
              <a:gd name="connsiteX2" fmla="*/ 1308021 w 1308021"/>
              <a:gd name="connsiteY2" fmla="*/ 8878 h 2409359"/>
              <a:gd name="connsiteX3" fmla="*/ 1308021 w 1308021"/>
              <a:gd name="connsiteY3" fmla="*/ 2400481 h 2409359"/>
              <a:gd name="connsiteX4" fmla="*/ 1299480 w 1308021"/>
              <a:gd name="connsiteY4" fmla="*/ 2409359 h 2409359"/>
              <a:gd name="connsiteX5" fmla="*/ 8541 w 1308021"/>
              <a:gd name="connsiteY5" fmla="*/ 2409359 h 2409359"/>
              <a:gd name="connsiteX6" fmla="*/ 0 w 1308021"/>
              <a:gd name="connsiteY6" fmla="*/ 2400481 h 2409359"/>
              <a:gd name="connsiteX7" fmla="*/ 0 w 1308021"/>
              <a:gd name="connsiteY7" fmla="*/ 8878 h 2409359"/>
              <a:gd name="connsiteX8" fmla="*/ 8541 w 1308021"/>
              <a:gd name="connsiteY8" fmla="*/ 0 h 24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021" h="2409359">
                <a:moveTo>
                  <a:pt x="8541" y="0"/>
                </a:moveTo>
                <a:lnTo>
                  <a:pt x="1299480" y="0"/>
                </a:lnTo>
                <a:cubicBezTo>
                  <a:pt x="1304198" y="0"/>
                  <a:pt x="1308021" y="3975"/>
                  <a:pt x="1308021" y="8878"/>
                </a:cubicBezTo>
                <a:lnTo>
                  <a:pt x="1308021" y="2400481"/>
                </a:lnTo>
                <a:cubicBezTo>
                  <a:pt x="1308021" y="2405384"/>
                  <a:pt x="1304198" y="2409359"/>
                  <a:pt x="1299480" y="2409359"/>
                </a:cubicBezTo>
                <a:lnTo>
                  <a:pt x="8541" y="2409359"/>
                </a:lnTo>
                <a:cubicBezTo>
                  <a:pt x="3824" y="2409359"/>
                  <a:pt x="0" y="2405384"/>
                  <a:pt x="0" y="2400481"/>
                </a:cubicBezTo>
                <a:lnTo>
                  <a:pt x="0" y="8878"/>
                </a:lnTo>
                <a:cubicBezTo>
                  <a:pt x="0" y="3975"/>
                  <a:pt x="3824" y="0"/>
                  <a:pt x="8541"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6"/>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8" name="Picture 17">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772909859"/>
      </p:ext>
    </p:extLst>
  </p:cSld>
  <p:clrMapOvr>
    <a:masterClrMapping/>
  </p:clrMapOvr>
  <p:transition spd="slow">
    <p:fade/>
  </p:transition>
  <p:extLst>
    <p:ext uri="{DCECCB84-F9BA-43D5-87BE-67443E8EF086}">
      <p15:sldGuideLst xmlns:p15="http://schemas.microsoft.com/office/powerpoint/2012/main">
        <p15:guide id="1" orient="horz" pos="2934">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9" name="Rectangle 18"/>
          <p:cNvSpPr/>
          <p:nvPr userDrawn="1"/>
        </p:nvSpPr>
        <p:spPr>
          <a:xfrm>
            <a:off x="595314" y="1934633"/>
            <a:ext cx="7953374" cy="187258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1535" y="1432135"/>
            <a:ext cx="5027326" cy="3049841"/>
          </a:xfrm>
          <a:prstGeom prst="rect">
            <a:avLst/>
          </a:prstGeom>
        </p:spPr>
      </p:pic>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Picture Placeholder 2"/>
          <p:cNvSpPr>
            <a:spLocks noGrp="1"/>
          </p:cNvSpPr>
          <p:nvPr>
            <p:ph type="pic" sz="quarter" idx="12"/>
          </p:nvPr>
        </p:nvSpPr>
        <p:spPr>
          <a:xfrm>
            <a:off x="1957511" y="1714500"/>
            <a:ext cx="3635375" cy="232410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5" name="Picture 14">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558835135"/>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Section Break 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anchor="ctr" anchorCtr="0"/>
          <a:lstStyle>
            <a:lvl1pPr marL="0" indent="0" algn="ctr">
              <a:buNone/>
              <a:defRPr sz="12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267718192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Portfolio 02">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14" name="Picture Placeholder 2"/>
          <p:cNvSpPr>
            <a:spLocks noGrp="1"/>
          </p:cNvSpPr>
          <p:nvPr>
            <p:ph type="pic" sz="quarter" idx="13"/>
          </p:nvPr>
        </p:nvSpPr>
        <p:spPr>
          <a:xfrm>
            <a:off x="6033912"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15" name="Picture Placeholder 2"/>
          <p:cNvSpPr>
            <a:spLocks noGrp="1"/>
          </p:cNvSpPr>
          <p:nvPr>
            <p:ph type="pic" sz="quarter" idx="14"/>
          </p:nvPr>
        </p:nvSpPr>
        <p:spPr>
          <a:xfrm>
            <a:off x="3315406"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809182769"/>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r Portfolio 03">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2"/>
          <p:cNvSpPr>
            <a:spLocks noGrp="1"/>
          </p:cNvSpPr>
          <p:nvPr>
            <p:ph type="pic" sz="quarter" idx="13"/>
          </p:nvPr>
        </p:nvSpPr>
        <p:spPr>
          <a:xfrm>
            <a:off x="5985433"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7" name="Picture Placeholder 2"/>
          <p:cNvSpPr>
            <a:spLocks noGrp="1"/>
          </p:cNvSpPr>
          <p:nvPr>
            <p:ph type="pic" sz="quarter" idx="15"/>
          </p:nvPr>
        </p:nvSpPr>
        <p:spPr>
          <a:xfrm>
            <a:off x="593725"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Picture Placeholder 2"/>
          <p:cNvSpPr>
            <a:spLocks noGrp="1"/>
          </p:cNvSpPr>
          <p:nvPr>
            <p:ph type="pic" sz="quarter" idx="16"/>
          </p:nvPr>
        </p:nvSpPr>
        <p:spPr>
          <a:xfrm>
            <a:off x="5985433"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9" name="Picture Placeholder 2"/>
          <p:cNvSpPr>
            <a:spLocks noGrp="1"/>
          </p:cNvSpPr>
          <p:nvPr>
            <p:ph type="pic" sz="quarter" idx="17"/>
          </p:nvPr>
        </p:nvSpPr>
        <p:spPr>
          <a:xfrm>
            <a:off x="3291946"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5" name="Picture 14">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21525903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ur Portfolio 04">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60108" cy="274320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2"/>
          <p:cNvSpPr>
            <a:spLocks noGrp="1"/>
          </p:cNvSpPr>
          <p:nvPr>
            <p:ph type="pic" sz="quarter" idx="13"/>
          </p:nvPr>
        </p:nvSpPr>
        <p:spPr>
          <a:xfrm>
            <a:off x="5985433"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Picture Placeholder 2"/>
          <p:cNvSpPr>
            <a:spLocks noGrp="1"/>
          </p:cNvSpPr>
          <p:nvPr>
            <p:ph type="pic" sz="quarter" idx="16"/>
          </p:nvPr>
        </p:nvSpPr>
        <p:spPr>
          <a:xfrm>
            <a:off x="5985433"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9" name="Picture Placeholder 2"/>
          <p:cNvSpPr>
            <a:spLocks noGrp="1"/>
          </p:cNvSpPr>
          <p:nvPr>
            <p:ph type="pic" sz="quarter" idx="17"/>
          </p:nvPr>
        </p:nvSpPr>
        <p:spPr>
          <a:xfrm>
            <a:off x="3291946"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429378869"/>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r Portfolio 05">
    <p:spTree>
      <p:nvGrpSpPr>
        <p:cNvPr id="1" name=""/>
        <p:cNvGrpSpPr/>
        <p:nvPr/>
      </p:nvGrpSpPr>
      <p:grpSpPr>
        <a:xfrm>
          <a:off x="0" y="0"/>
          <a:ext cx="0" cy="0"/>
          <a:chOff x="0" y="0"/>
          <a:chExt cx="0" cy="0"/>
        </a:xfrm>
      </p:grpSpPr>
      <p:sp>
        <p:nvSpPr>
          <p:cNvPr id="29" name="Picture Placeholder 2"/>
          <p:cNvSpPr>
            <a:spLocks noGrp="1"/>
          </p:cNvSpPr>
          <p:nvPr>
            <p:ph type="pic" sz="quarter" idx="17"/>
          </p:nvPr>
        </p:nvSpPr>
        <p:spPr>
          <a:xfrm>
            <a:off x="1508125" y="1543049"/>
            <a:ext cx="2546117" cy="1408417"/>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8" name="Picture Placeholder 2"/>
          <p:cNvSpPr>
            <a:spLocks noGrp="1"/>
          </p:cNvSpPr>
          <p:nvPr>
            <p:ph type="pic" sz="quarter" idx="18"/>
          </p:nvPr>
        </p:nvSpPr>
        <p:spPr>
          <a:xfrm>
            <a:off x="5988464" y="1543049"/>
            <a:ext cx="2546117" cy="1408417"/>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001969895"/>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Phone Mockup 01">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535" y="1134684"/>
            <a:ext cx="2415741" cy="3528796"/>
          </a:xfrm>
          <a:prstGeom prst="rect">
            <a:avLst/>
          </a:prstGeom>
        </p:spPr>
      </p:pic>
      <p:sp>
        <p:nvSpPr>
          <p:cNvPr id="4" name="Picture Placeholder 25"/>
          <p:cNvSpPr>
            <a:spLocks noGrp="1"/>
          </p:cNvSpPr>
          <p:nvPr>
            <p:ph type="pic" sz="quarter" idx="14"/>
          </p:nvPr>
        </p:nvSpPr>
        <p:spPr>
          <a:xfrm>
            <a:off x="720840" y="1695550"/>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
        <p:nvSpPr>
          <p:cNvPr id="11"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bg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bg1"/>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7877" y="1134684"/>
            <a:ext cx="2415741" cy="3528796"/>
          </a:xfrm>
          <a:prstGeom prst="rect">
            <a:avLst/>
          </a:prstGeom>
        </p:spPr>
      </p:pic>
      <p:sp>
        <p:nvSpPr>
          <p:cNvPr id="15" name="Picture Placeholder 25"/>
          <p:cNvSpPr>
            <a:spLocks noGrp="1"/>
          </p:cNvSpPr>
          <p:nvPr>
            <p:ph type="pic" sz="quarter" idx="15"/>
          </p:nvPr>
        </p:nvSpPr>
        <p:spPr>
          <a:xfrm>
            <a:off x="5022182" y="1695550"/>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548" y="1439120"/>
            <a:ext cx="2415741" cy="3528796"/>
          </a:xfrm>
          <a:prstGeom prst="rect">
            <a:avLst/>
          </a:prstGeom>
        </p:spPr>
      </p:pic>
      <p:sp>
        <p:nvSpPr>
          <p:cNvPr id="17" name="Picture Placeholder 25"/>
          <p:cNvSpPr>
            <a:spLocks noGrp="1"/>
          </p:cNvSpPr>
          <p:nvPr>
            <p:ph type="pic" sz="quarter" idx="16"/>
          </p:nvPr>
        </p:nvSpPr>
        <p:spPr>
          <a:xfrm>
            <a:off x="7172853" y="1999986"/>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7206" y="1439120"/>
            <a:ext cx="2415741" cy="3528796"/>
          </a:xfrm>
          <a:prstGeom prst="rect">
            <a:avLst/>
          </a:prstGeom>
        </p:spPr>
      </p:pic>
      <p:sp>
        <p:nvSpPr>
          <p:cNvPr id="19" name="Picture Placeholder 25"/>
          <p:cNvSpPr>
            <a:spLocks noGrp="1"/>
          </p:cNvSpPr>
          <p:nvPr>
            <p:ph type="pic" sz="quarter" idx="17"/>
          </p:nvPr>
        </p:nvSpPr>
        <p:spPr>
          <a:xfrm>
            <a:off x="2871511" y="1999986"/>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20" name="Picture 19">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250657437"/>
      </p:ext>
    </p:extLst>
  </p:cSld>
  <p:clrMapOvr>
    <a:masterClrMapping/>
  </p:clrMapOvr>
  <p:transition spd="slow">
    <p:fade/>
  </p:transition>
  <p:extLst>
    <p:ext uri="{DCECCB84-F9BA-43D5-87BE-67443E8EF086}">
      <p15:sldGuideLst xmlns:p15="http://schemas.microsoft.com/office/powerpoint/2012/main">
        <p15:guide id="1" orient="horz" pos="2934" userDrawn="1">
          <p15:clr>
            <a:srgbClr val="FBAE40"/>
          </p15:clr>
        </p15:guide>
        <p15:guide id="2" pos="5384">
          <p15:clr>
            <a:srgbClr val="FBAE40"/>
          </p15:clr>
        </p15:guide>
        <p15:guide id="3" pos="374">
          <p15:clr>
            <a:srgbClr val="FBAE40"/>
          </p15:clr>
        </p15:guide>
        <p15:guide id="4" orient="horz" pos="306">
          <p15:clr>
            <a:srgbClr val="FBAE40"/>
          </p15:clr>
        </p15:guide>
        <p15:guide id="5" orient="horz" pos="97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Phone Mockup 02">
    <p:spTree>
      <p:nvGrpSpPr>
        <p:cNvPr id="1" name=""/>
        <p:cNvGrpSpPr/>
        <p:nvPr/>
      </p:nvGrpSpPr>
      <p:grpSpPr>
        <a:xfrm>
          <a:off x="0" y="0"/>
          <a:ext cx="0" cy="0"/>
          <a:chOff x="0" y="0"/>
          <a:chExt cx="0" cy="0"/>
        </a:xfrm>
      </p:grpSpPr>
      <p:sp>
        <p:nvSpPr>
          <p:cNvPr id="21" name="Rectangle 20"/>
          <p:cNvSpPr/>
          <p:nvPr userDrawn="1"/>
        </p:nvSpPr>
        <p:spPr>
          <a:xfrm>
            <a:off x="595314" y="1857487"/>
            <a:ext cx="7953374" cy="202687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4129" y="1194045"/>
            <a:ext cx="2415741" cy="3528796"/>
          </a:xfrm>
          <a:prstGeom prst="rect">
            <a:avLst/>
          </a:prstGeom>
        </p:spPr>
      </p:pic>
      <p:sp>
        <p:nvSpPr>
          <p:cNvPr id="18" name="Picture Placeholder 25"/>
          <p:cNvSpPr>
            <a:spLocks noGrp="1"/>
          </p:cNvSpPr>
          <p:nvPr>
            <p:ph type="pic" sz="quarter" idx="18"/>
          </p:nvPr>
        </p:nvSpPr>
        <p:spPr>
          <a:xfrm>
            <a:off x="3961343" y="1754911"/>
            <a:ext cx="1204382"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416311962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Phone Mockup 03">
    <p:spTree>
      <p:nvGrpSpPr>
        <p:cNvPr id="1" name=""/>
        <p:cNvGrpSpPr/>
        <p:nvPr/>
      </p:nvGrpSpPr>
      <p:grpSpPr>
        <a:xfrm>
          <a:off x="0" y="0"/>
          <a:ext cx="0" cy="0"/>
          <a:chOff x="0" y="0"/>
          <a:chExt cx="0" cy="0"/>
        </a:xfrm>
      </p:grpSpPr>
      <p:sp>
        <p:nvSpPr>
          <p:cNvPr id="21" name="Rectangle 20"/>
          <p:cNvSpPr/>
          <p:nvPr userDrawn="1"/>
        </p:nvSpPr>
        <p:spPr>
          <a:xfrm>
            <a:off x="595314" y="1543050"/>
            <a:ext cx="7953374" cy="96348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3706" y="1142482"/>
            <a:ext cx="2415741" cy="3528796"/>
          </a:xfrm>
          <a:prstGeom prst="rect">
            <a:avLst/>
          </a:prstGeom>
        </p:spPr>
      </p:pic>
      <p:sp>
        <p:nvSpPr>
          <p:cNvPr id="14" name="Picture Placeholder 25"/>
          <p:cNvSpPr>
            <a:spLocks noGrp="1"/>
          </p:cNvSpPr>
          <p:nvPr>
            <p:ph type="pic" sz="quarter" idx="17"/>
          </p:nvPr>
        </p:nvSpPr>
        <p:spPr>
          <a:xfrm>
            <a:off x="5118011" y="1703348"/>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66263" y="1142482"/>
            <a:ext cx="2415741" cy="3528796"/>
          </a:xfrm>
          <a:prstGeom prst="rect">
            <a:avLst/>
          </a:prstGeom>
        </p:spPr>
      </p:pic>
      <p:sp>
        <p:nvSpPr>
          <p:cNvPr id="18" name="Picture Placeholder 25"/>
          <p:cNvSpPr>
            <a:spLocks noGrp="1"/>
          </p:cNvSpPr>
          <p:nvPr>
            <p:ph type="pic" sz="quarter" idx="18"/>
          </p:nvPr>
        </p:nvSpPr>
        <p:spPr>
          <a:xfrm>
            <a:off x="6750568" y="1703348"/>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9" name="Picture 18">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60986166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Phone Mockup 04">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71766" y="1194045"/>
            <a:ext cx="2415741" cy="3528796"/>
          </a:xfrm>
          <a:prstGeom prst="rect">
            <a:avLst/>
          </a:prstGeom>
        </p:spPr>
      </p:pic>
      <p:sp>
        <p:nvSpPr>
          <p:cNvPr id="14" name="Picture Placeholder 25"/>
          <p:cNvSpPr>
            <a:spLocks noGrp="1"/>
          </p:cNvSpPr>
          <p:nvPr>
            <p:ph type="pic" sz="quarter" idx="17"/>
          </p:nvPr>
        </p:nvSpPr>
        <p:spPr>
          <a:xfrm>
            <a:off x="2156071"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323" y="1194045"/>
            <a:ext cx="2415741" cy="3528796"/>
          </a:xfrm>
          <a:prstGeom prst="rect">
            <a:avLst/>
          </a:prstGeom>
        </p:spPr>
      </p:pic>
      <p:sp>
        <p:nvSpPr>
          <p:cNvPr id="18" name="Picture Placeholder 25"/>
          <p:cNvSpPr>
            <a:spLocks noGrp="1"/>
          </p:cNvSpPr>
          <p:nvPr>
            <p:ph type="pic" sz="quarter" idx="18"/>
          </p:nvPr>
        </p:nvSpPr>
        <p:spPr>
          <a:xfrm>
            <a:off x="3788628"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3811" y="1194045"/>
            <a:ext cx="2415741" cy="3528796"/>
          </a:xfrm>
          <a:prstGeom prst="rect">
            <a:avLst/>
          </a:prstGeom>
        </p:spPr>
      </p:pic>
      <p:sp>
        <p:nvSpPr>
          <p:cNvPr id="20" name="Picture Placeholder 25"/>
          <p:cNvSpPr>
            <a:spLocks noGrp="1"/>
          </p:cNvSpPr>
          <p:nvPr>
            <p:ph type="pic" sz="quarter" idx="19"/>
          </p:nvPr>
        </p:nvSpPr>
        <p:spPr>
          <a:xfrm>
            <a:off x="5438116"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21" name="Picture 20">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12359796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with Footers">
    <p:spTree>
      <p:nvGrpSpPr>
        <p:cNvPr id="1" name=""/>
        <p:cNvGrpSpPr/>
        <p:nvPr/>
      </p:nvGrpSpPr>
      <p:grpSpPr>
        <a:xfrm>
          <a:off x="0" y="0"/>
          <a:ext cx="0" cy="0"/>
          <a:chOff x="0" y="0"/>
          <a:chExt cx="0" cy="0"/>
        </a:xfrm>
      </p:grpSpPr>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20668023"/>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Phone Mockup 05">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362" y="1100444"/>
            <a:ext cx="2918752" cy="4043055"/>
          </a:xfrm>
          <a:prstGeom prst="rect">
            <a:avLst/>
          </a:prstGeom>
        </p:spPr>
      </p:pic>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icture Placeholder 25"/>
          <p:cNvSpPr>
            <a:spLocks noGrp="1"/>
          </p:cNvSpPr>
          <p:nvPr>
            <p:ph type="pic" sz="quarter" idx="17"/>
          </p:nvPr>
        </p:nvSpPr>
        <p:spPr>
          <a:xfrm>
            <a:off x="5278966" y="1689100"/>
            <a:ext cx="2209799" cy="3454399"/>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
        <p:nvSpPr>
          <p:cNvPr id="26" name="TextBox 25"/>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27"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5733499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Phone Mockup 06">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8" y="185298"/>
            <a:ext cx="3129491" cy="4571407"/>
          </a:xfrm>
          <a:prstGeom prst="rect">
            <a:avLst/>
          </a:prstGeom>
        </p:spPr>
      </p:pic>
      <p:sp>
        <p:nvSpPr>
          <p:cNvPr id="10" name="Text Placeholder 9"/>
          <p:cNvSpPr>
            <a:spLocks noGrp="1"/>
          </p:cNvSpPr>
          <p:nvPr>
            <p:ph type="body" sz="quarter" idx="10"/>
          </p:nvPr>
        </p:nvSpPr>
        <p:spPr>
          <a:xfrm>
            <a:off x="3242733" y="575841"/>
            <a:ext cx="5294843"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3242416" y="959101"/>
            <a:ext cx="530468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3242416"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27"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Picture Placeholder 25"/>
          <p:cNvSpPr>
            <a:spLocks noGrp="1"/>
          </p:cNvSpPr>
          <p:nvPr>
            <p:ph type="pic" sz="quarter" idx="17"/>
          </p:nvPr>
        </p:nvSpPr>
        <p:spPr>
          <a:xfrm>
            <a:off x="800011" y="912452"/>
            <a:ext cx="1552896" cy="2917902"/>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2" name="Picture 11">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303776323"/>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b Browser &amp; iPhone Mockup">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bg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bg1"/>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p:cNvSpPr>
            <a:spLocks noGrp="1"/>
          </p:cNvSpPr>
          <p:nvPr>
            <p:ph type="pic" sz="quarter" idx="12"/>
          </p:nvPr>
        </p:nvSpPr>
        <p:spPr>
          <a:xfrm>
            <a:off x="1614488" y="1471670"/>
            <a:ext cx="5915025" cy="3186055"/>
          </a:xfrm>
          <a:custGeom>
            <a:avLst/>
            <a:gdLst>
              <a:gd name="connsiteX0" fmla="*/ 0 w 5915025"/>
              <a:gd name="connsiteY0" fmla="*/ 0 h 3326159"/>
              <a:gd name="connsiteX1" fmla="*/ 5915025 w 5915025"/>
              <a:gd name="connsiteY1" fmla="*/ 0 h 3326159"/>
              <a:gd name="connsiteX2" fmla="*/ 5915025 w 5915025"/>
              <a:gd name="connsiteY2" fmla="*/ 3326159 h 3326159"/>
              <a:gd name="connsiteX3" fmla="*/ 0 w 5915025"/>
              <a:gd name="connsiteY3" fmla="*/ 3326159 h 3326159"/>
            </a:gdLst>
            <a:ahLst/>
            <a:cxnLst>
              <a:cxn ang="0">
                <a:pos x="connsiteX0" y="connsiteY0"/>
              </a:cxn>
              <a:cxn ang="0">
                <a:pos x="connsiteX1" y="connsiteY1"/>
              </a:cxn>
              <a:cxn ang="0">
                <a:pos x="connsiteX2" y="connsiteY2"/>
              </a:cxn>
              <a:cxn ang="0">
                <a:pos x="connsiteX3" y="connsiteY3"/>
              </a:cxn>
            </a:cxnLst>
            <a:rect l="l" t="t" r="r" b="b"/>
            <a:pathLst>
              <a:path w="5915025" h="3326159">
                <a:moveTo>
                  <a:pt x="0" y="0"/>
                </a:moveTo>
                <a:lnTo>
                  <a:pt x="5915025" y="0"/>
                </a:lnTo>
                <a:lnTo>
                  <a:pt x="5915025" y="3326159"/>
                </a:lnTo>
                <a:lnTo>
                  <a:pt x="0" y="3326159"/>
                </a:lnTo>
                <a:close/>
              </a:path>
            </a:pathLst>
          </a:custGeom>
        </p:spPr>
        <p:txBody>
          <a:bodyPr wrap="square" anchor="ctr" anchorCtr="0">
            <a:noAutofit/>
          </a:bodyPr>
          <a:lstStyle>
            <a:lvl1pPr marL="0" indent="0" algn="ctr">
              <a:buFontTx/>
              <a:buNone/>
              <a:defRPr sz="1000">
                <a:solidFill>
                  <a:schemeClr val="accent6"/>
                </a:solidFill>
                <a:latin typeface="Lato" panose="020F0502020204030203" pitchFamily="34" charset="0"/>
              </a:defRPr>
            </a:lvl1pPr>
          </a:lstStyle>
          <a:p>
            <a:endParaRPr lang="en-US"/>
          </a:p>
        </p:txBody>
      </p:sp>
      <p:sp>
        <p:nvSpPr>
          <p:cNvPr id="21" name="Freeform 20"/>
          <p:cNvSpPr/>
          <p:nvPr userDrawn="1"/>
        </p:nvSpPr>
        <p:spPr>
          <a:xfrm>
            <a:off x="1614488" y="1318534"/>
            <a:ext cx="5915025" cy="156764"/>
          </a:xfrm>
          <a:custGeom>
            <a:avLst/>
            <a:gdLst>
              <a:gd name="connsiteX0" fmla="*/ 116359 w 15763003"/>
              <a:gd name="connsiteY0" fmla="*/ 0 h 418038"/>
              <a:gd name="connsiteX1" fmla="*/ 15646645 w 15763003"/>
              <a:gd name="connsiteY1" fmla="*/ 0 h 418038"/>
              <a:gd name="connsiteX2" fmla="*/ 15763003 w 15763003"/>
              <a:gd name="connsiteY2" fmla="*/ 116359 h 418038"/>
              <a:gd name="connsiteX3" fmla="*/ 15763003 w 15763003"/>
              <a:gd name="connsiteY3" fmla="*/ 418038 h 418038"/>
              <a:gd name="connsiteX4" fmla="*/ 0 w 15763003"/>
              <a:gd name="connsiteY4" fmla="*/ 418038 h 418038"/>
              <a:gd name="connsiteX5" fmla="*/ 0 w 15763003"/>
              <a:gd name="connsiteY5" fmla="*/ 116359 h 418038"/>
              <a:gd name="connsiteX6" fmla="*/ 116359 w 15763003"/>
              <a:gd name="connsiteY6" fmla="*/ 0 h 4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3003" h="418038">
                <a:moveTo>
                  <a:pt x="116359" y="0"/>
                </a:moveTo>
                <a:lnTo>
                  <a:pt x="15646645" y="0"/>
                </a:lnTo>
                <a:cubicBezTo>
                  <a:pt x="15710907" y="0"/>
                  <a:pt x="15763003" y="52096"/>
                  <a:pt x="15763003" y="116359"/>
                </a:cubicBezTo>
                <a:lnTo>
                  <a:pt x="15763003" y="418038"/>
                </a:lnTo>
                <a:lnTo>
                  <a:pt x="0" y="418038"/>
                </a:lnTo>
                <a:lnTo>
                  <a:pt x="0" y="116359"/>
                </a:lnTo>
                <a:cubicBezTo>
                  <a:pt x="0" y="52096"/>
                  <a:pt x="52096" y="0"/>
                  <a:pt x="11635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2" name="Oval 21"/>
          <p:cNvSpPr/>
          <p:nvPr userDrawn="1"/>
        </p:nvSpPr>
        <p:spPr>
          <a:xfrm>
            <a:off x="1711524" y="1367661"/>
            <a:ext cx="54173" cy="541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3" name="Oval 22"/>
          <p:cNvSpPr/>
          <p:nvPr userDrawn="1"/>
        </p:nvSpPr>
        <p:spPr>
          <a:xfrm>
            <a:off x="1806610" y="1367661"/>
            <a:ext cx="54173" cy="541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4" name="Oval 23"/>
          <p:cNvSpPr/>
          <p:nvPr userDrawn="1"/>
        </p:nvSpPr>
        <p:spPr>
          <a:xfrm>
            <a:off x="1901697" y="1367661"/>
            <a:ext cx="54173" cy="541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grpSp>
        <p:nvGrpSpPr>
          <p:cNvPr id="25" name="Group 24"/>
          <p:cNvGrpSpPr/>
          <p:nvPr userDrawn="1"/>
        </p:nvGrpSpPr>
        <p:grpSpPr>
          <a:xfrm>
            <a:off x="7154465" y="1366181"/>
            <a:ext cx="298052" cy="55653"/>
            <a:chOff x="19078575" y="3106739"/>
            <a:chExt cx="794804" cy="148407"/>
          </a:xfrm>
        </p:grpSpPr>
        <p:grpSp>
          <p:nvGrpSpPr>
            <p:cNvPr id="26" name="Group 25"/>
            <p:cNvGrpSpPr/>
            <p:nvPr/>
          </p:nvGrpSpPr>
          <p:grpSpPr>
            <a:xfrm>
              <a:off x="19736219" y="3106739"/>
              <a:ext cx="137160" cy="137160"/>
              <a:chOff x="19740165" y="3110684"/>
              <a:chExt cx="138113" cy="138113"/>
            </a:xfrm>
          </p:grpSpPr>
          <p:cxnSp>
            <p:nvCxnSpPr>
              <p:cNvPr id="29" name="Straight Connector 28"/>
              <p:cNvCxnSpPr/>
              <p:nvPr/>
            </p:nvCxnSpPr>
            <p:spPr>
              <a:xfrm>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27" name="Rounded Rectangle 26"/>
            <p:cNvSpPr/>
            <p:nvPr/>
          </p:nvSpPr>
          <p:spPr>
            <a:xfrm>
              <a:off x="19415125" y="3110684"/>
              <a:ext cx="144462" cy="14446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cxnSp>
          <p:nvCxnSpPr>
            <p:cNvPr id="28" name="Straight Connector 27"/>
            <p:cNvCxnSpPr/>
            <p:nvPr/>
          </p:nvCxnSpPr>
          <p:spPr>
            <a:xfrm flipH="1">
              <a:off x="19078575" y="3255146"/>
              <a:ext cx="16192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36" name="Picture Placeholder 35"/>
          <p:cNvSpPr>
            <a:spLocks noGrp="1"/>
          </p:cNvSpPr>
          <p:nvPr>
            <p:ph type="pic" sz="quarter" idx="17"/>
          </p:nvPr>
        </p:nvSpPr>
        <p:spPr>
          <a:xfrm>
            <a:off x="5869461" y="2131214"/>
            <a:ext cx="1305324" cy="2409359"/>
          </a:xfrm>
          <a:custGeom>
            <a:avLst/>
            <a:gdLst>
              <a:gd name="connsiteX0" fmla="*/ 8541 w 1308021"/>
              <a:gd name="connsiteY0" fmla="*/ 0 h 2409359"/>
              <a:gd name="connsiteX1" fmla="*/ 1299480 w 1308021"/>
              <a:gd name="connsiteY1" fmla="*/ 0 h 2409359"/>
              <a:gd name="connsiteX2" fmla="*/ 1308021 w 1308021"/>
              <a:gd name="connsiteY2" fmla="*/ 8878 h 2409359"/>
              <a:gd name="connsiteX3" fmla="*/ 1308021 w 1308021"/>
              <a:gd name="connsiteY3" fmla="*/ 2400481 h 2409359"/>
              <a:gd name="connsiteX4" fmla="*/ 1299480 w 1308021"/>
              <a:gd name="connsiteY4" fmla="*/ 2409359 h 2409359"/>
              <a:gd name="connsiteX5" fmla="*/ 8541 w 1308021"/>
              <a:gd name="connsiteY5" fmla="*/ 2409359 h 2409359"/>
              <a:gd name="connsiteX6" fmla="*/ 0 w 1308021"/>
              <a:gd name="connsiteY6" fmla="*/ 2400481 h 2409359"/>
              <a:gd name="connsiteX7" fmla="*/ 0 w 1308021"/>
              <a:gd name="connsiteY7" fmla="*/ 8878 h 2409359"/>
              <a:gd name="connsiteX8" fmla="*/ 8541 w 1308021"/>
              <a:gd name="connsiteY8" fmla="*/ 0 h 24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021" h="2409359">
                <a:moveTo>
                  <a:pt x="8541" y="0"/>
                </a:moveTo>
                <a:lnTo>
                  <a:pt x="1299480" y="0"/>
                </a:lnTo>
                <a:cubicBezTo>
                  <a:pt x="1304198" y="0"/>
                  <a:pt x="1308021" y="3975"/>
                  <a:pt x="1308021" y="8878"/>
                </a:cubicBezTo>
                <a:lnTo>
                  <a:pt x="1308021" y="2400481"/>
                </a:lnTo>
                <a:cubicBezTo>
                  <a:pt x="1308021" y="2405384"/>
                  <a:pt x="1304198" y="2409359"/>
                  <a:pt x="1299480" y="2409359"/>
                </a:cubicBezTo>
                <a:lnTo>
                  <a:pt x="8541" y="2409359"/>
                </a:lnTo>
                <a:cubicBezTo>
                  <a:pt x="3824" y="2409359"/>
                  <a:pt x="0" y="2405384"/>
                  <a:pt x="0" y="2400481"/>
                </a:cubicBezTo>
                <a:lnTo>
                  <a:pt x="0" y="8878"/>
                </a:lnTo>
                <a:cubicBezTo>
                  <a:pt x="0" y="3975"/>
                  <a:pt x="3824" y="0"/>
                  <a:pt x="8541"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6"/>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8" name="Picture 17">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333609308"/>
      </p:ext>
    </p:extLst>
  </p:cSld>
  <p:clrMapOvr>
    <a:masterClrMapping/>
  </p:clrMapOvr>
  <p:transition spd="slow">
    <p:fade/>
  </p:transition>
  <p:extLst>
    <p:ext uri="{DCECCB84-F9BA-43D5-87BE-67443E8EF086}">
      <p15:sldGuideLst xmlns:p15="http://schemas.microsoft.com/office/powerpoint/2012/main">
        <p15:guide id="1" orient="horz" pos="2934">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9" name="Rectangle 18"/>
          <p:cNvSpPr/>
          <p:nvPr userDrawn="1"/>
        </p:nvSpPr>
        <p:spPr>
          <a:xfrm>
            <a:off x="595314" y="1934633"/>
            <a:ext cx="7953374" cy="187258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1535" y="1432135"/>
            <a:ext cx="5027326" cy="3049841"/>
          </a:xfrm>
          <a:prstGeom prst="rect">
            <a:avLst/>
          </a:prstGeom>
        </p:spPr>
      </p:pic>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Picture Placeholder 2"/>
          <p:cNvSpPr>
            <a:spLocks noGrp="1"/>
          </p:cNvSpPr>
          <p:nvPr>
            <p:ph type="pic" sz="quarter" idx="12"/>
          </p:nvPr>
        </p:nvSpPr>
        <p:spPr>
          <a:xfrm>
            <a:off x="1957511" y="1714500"/>
            <a:ext cx="3635375" cy="232410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5" name="Picture 14">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47233769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572000" y="1"/>
            <a:ext cx="4572000" cy="5143499"/>
          </a:xfrm>
          <a:prstGeom prst="rect">
            <a:avLst/>
          </a:prstGeom>
          <a:ln w="9525">
            <a:noFill/>
          </a:ln>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3" name="Text Placeholder 9"/>
          <p:cNvSpPr>
            <a:spLocks noGrp="1"/>
          </p:cNvSpPr>
          <p:nvPr>
            <p:ph type="body" sz="quarter" idx="11"/>
          </p:nvPr>
        </p:nvSpPr>
        <p:spPr>
          <a:xfrm>
            <a:off x="584203" y="575841"/>
            <a:ext cx="3331093"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4" name="Text Placeholder 9"/>
          <p:cNvSpPr>
            <a:spLocks noGrp="1"/>
          </p:cNvSpPr>
          <p:nvPr>
            <p:ph type="body" sz="quarter" idx="12"/>
          </p:nvPr>
        </p:nvSpPr>
        <p:spPr>
          <a:xfrm>
            <a:off x="593726" y="959101"/>
            <a:ext cx="3331093"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470008"/>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24775071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Slide with Footers">
    <p:spTree>
      <p:nvGrpSpPr>
        <p:cNvPr id="1" name=""/>
        <p:cNvGrpSpPr/>
        <p:nvPr/>
      </p:nvGrpSpPr>
      <p:grpSpPr>
        <a:xfrm>
          <a:off x="0" y="0"/>
          <a:ext cx="0" cy="0"/>
          <a:chOff x="0" y="0"/>
          <a:chExt cx="0" cy="0"/>
        </a:xfrm>
      </p:grpSpPr>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67281568"/>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9149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3298309029"/>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with Mini Half Picture at Righ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3"/>
          </p:nvPr>
        </p:nvSpPr>
        <p:spPr>
          <a:xfrm>
            <a:off x="4725986"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7377647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0037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with Mini Half Picture at Left">
    <p:spTree>
      <p:nvGrpSpPr>
        <p:cNvPr id="1" name=""/>
        <p:cNvGrpSpPr/>
        <p:nvPr/>
      </p:nvGrpSpPr>
      <p:grpSpPr>
        <a:xfrm>
          <a:off x="0" y="0"/>
          <a:ext cx="0" cy="0"/>
          <a:chOff x="0" y="0"/>
          <a:chExt cx="0" cy="0"/>
        </a:xfrm>
      </p:grpSpPr>
      <p:sp>
        <p:nvSpPr>
          <p:cNvPr id="13" name="Rectangle 12"/>
          <p:cNvSpPr/>
          <p:nvPr userDrawn="1"/>
        </p:nvSpPr>
        <p:spPr>
          <a:xfrm>
            <a:off x="593725" y="1543050"/>
            <a:ext cx="7953375" cy="27432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3"/>
          </p:nvPr>
        </p:nvSpPr>
        <p:spPr>
          <a:xfrm>
            <a:off x="593725" y="1543050"/>
            <a:ext cx="3821113" cy="2743200"/>
          </a:xfrm>
          <a:prstGeom prst="rect">
            <a:avLst/>
          </a:prstGeom>
          <a:solidFill>
            <a:srgbClr val="CCCCCC"/>
          </a:solidFill>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04632300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r Vision, Mission &amp; Values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Picture Placeholder 7"/>
          <p:cNvSpPr>
            <a:spLocks noGrp="1"/>
          </p:cNvSpPr>
          <p:nvPr>
            <p:ph type="pic" sz="quarter" idx="12"/>
          </p:nvPr>
        </p:nvSpPr>
        <p:spPr>
          <a:xfrm>
            <a:off x="0" y="1543050"/>
            <a:ext cx="3152716" cy="2743200"/>
          </a:xfrm>
          <a:custGeom>
            <a:avLst/>
            <a:gdLst>
              <a:gd name="connsiteX0" fmla="*/ 0 w 9516533"/>
              <a:gd name="connsiteY0" fmla="*/ 0 h 8280400"/>
              <a:gd name="connsiteX1" fmla="*/ 5376333 w 9516533"/>
              <a:gd name="connsiteY1" fmla="*/ 0 h 8280400"/>
              <a:gd name="connsiteX2" fmla="*/ 9516533 w 9516533"/>
              <a:gd name="connsiteY2" fmla="*/ 4140200 h 8280400"/>
              <a:gd name="connsiteX3" fmla="*/ 5376333 w 9516533"/>
              <a:gd name="connsiteY3" fmla="*/ 8280400 h 8280400"/>
              <a:gd name="connsiteX4" fmla="*/ 0 w 9516533"/>
              <a:gd name="connsiteY4" fmla="*/ 8280400 h 82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533" h="8280400">
                <a:moveTo>
                  <a:pt x="0" y="0"/>
                </a:moveTo>
                <a:lnTo>
                  <a:pt x="5376333" y="0"/>
                </a:lnTo>
                <a:cubicBezTo>
                  <a:pt x="7662902" y="0"/>
                  <a:pt x="9516533" y="1853631"/>
                  <a:pt x="9516533" y="4140200"/>
                </a:cubicBezTo>
                <a:cubicBezTo>
                  <a:pt x="9516533" y="6426769"/>
                  <a:pt x="7662902" y="8280400"/>
                  <a:pt x="5376333" y="8280400"/>
                </a:cubicBezTo>
                <a:lnTo>
                  <a:pt x="0" y="8280400"/>
                </a:lnTo>
                <a:close/>
              </a:path>
            </a:pathLst>
          </a:custGeom>
        </p:spPr>
        <p:txBody>
          <a:bodyPr wrap="square" lIns="0" tIns="0" rIns="0" bIns="0" anchor="ctr" anchorCtr="0">
            <a:noAutofit/>
          </a:bodyPr>
          <a:lstStyle>
            <a:lvl1pPr marL="0" indent="0" algn="ctr">
              <a:buFontTx/>
              <a:buNone/>
              <a:defRPr sz="10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3171896156"/>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lide with Half Picture at Left 0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3986213"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9134520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with Half Picture at Left 02">
    <p:spTree>
      <p:nvGrpSpPr>
        <p:cNvPr id="1" name=""/>
        <p:cNvGrpSpPr/>
        <p:nvPr/>
      </p:nvGrpSpPr>
      <p:grpSpPr>
        <a:xfrm>
          <a:off x="0" y="0"/>
          <a:ext cx="0" cy="0"/>
          <a:chOff x="0" y="0"/>
          <a:chExt cx="0" cy="0"/>
        </a:xfrm>
      </p:grpSpPr>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Picture Placeholder 2"/>
          <p:cNvSpPr>
            <a:spLocks noGrp="1"/>
          </p:cNvSpPr>
          <p:nvPr>
            <p:ph type="pic" sz="quarter" idx="10"/>
          </p:nvPr>
        </p:nvSpPr>
        <p:spPr>
          <a:xfrm>
            <a:off x="0" y="0"/>
            <a:ext cx="4572000"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8" name="Picture 7">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629931969"/>
      </p:ext>
    </p:extLst>
  </p:cSld>
  <p:clrMapOvr>
    <a:masterClrMapping/>
  </p:clrMapOvr>
  <p:transition spd="slow">
    <p:fade/>
  </p:transition>
  <p:extLst>
    <p:ext uri="{DCECCB84-F9BA-43D5-87BE-67443E8EF086}">
      <p15:sldGuideLst xmlns:p15="http://schemas.microsoft.com/office/powerpoint/2012/main">
        <p15:guide id="0" orient="horz" pos="972">
          <p15:clr>
            <a:srgbClr val="FBAE40"/>
          </p15:clr>
        </p15:guide>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with Half Picture at Righ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1" y="0"/>
            <a:ext cx="4572000"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4112475255"/>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ur Portfolio 01">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4"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20" name="Picture Placeholder 2"/>
          <p:cNvSpPr>
            <a:spLocks noGrp="1"/>
          </p:cNvSpPr>
          <p:nvPr>
            <p:ph type="pic" sz="quarter" idx="13"/>
          </p:nvPr>
        </p:nvSpPr>
        <p:spPr>
          <a:xfrm>
            <a:off x="4725986"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427465751"/>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ur Portfolio 02">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14" name="Picture Placeholder 2"/>
          <p:cNvSpPr>
            <a:spLocks noGrp="1"/>
          </p:cNvSpPr>
          <p:nvPr>
            <p:ph type="pic" sz="quarter" idx="13"/>
          </p:nvPr>
        </p:nvSpPr>
        <p:spPr>
          <a:xfrm>
            <a:off x="6033912"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15" name="Picture Placeholder 2"/>
          <p:cNvSpPr>
            <a:spLocks noGrp="1"/>
          </p:cNvSpPr>
          <p:nvPr>
            <p:ph type="pic" sz="quarter" idx="14"/>
          </p:nvPr>
        </p:nvSpPr>
        <p:spPr>
          <a:xfrm>
            <a:off x="3315406"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561627263"/>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ur Portfolio 03">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2"/>
          <p:cNvSpPr>
            <a:spLocks noGrp="1"/>
          </p:cNvSpPr>
          <p:nvPr>
            <p:ph type="pic" sz="quarter" idx="13"/>
          </p:nvPr>
        </p:nvSpPr>
        <p:spPr>
          <a:xfrm>
            <a:off x="5985433"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7" name="Picture Placeholder 2"/>
          <p:cNvSpPr>
            <a:spLocks noGrp="1"/>
          </p:cNvSpPr>
          <p:nvPr>
            <p:ph type="pic" sz="quarter" idx="15"/>
          </p:nvPr>
        </p:nvSpPr>
        <p:spPr>
          <a:xfrm>
            <a:off x="593725"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Picture Placeholder 2"/>
          <p:cNvSpPr>
            <a:spLocks noGrp="1"/>
          </p:cNvSpPr>
          <p:nvPr>
            <p:ph type="pic" sz="quarter" idx="16"/>
          </p:nvPr>
        </p:nvSpPr>
        <p:spPr>
          <a:xfrm>
            <a:off x="5985433"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9" name="Picture Placeholder 2"/>
          <p:cNvSpPr>
            <a:spLocks noGrp="1"/>
          </p:cNvSpPr>
          <p:nvPr>
            <p:ph type="pic" sz="quarter" idx="17"/>
          </p:nvPr>
        </p:nvSpPr>
        <p:spPr>
          <a:xfrm>
            <a:off x="3291946"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5" name="Picture 14">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15149902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ur Portfolio 04">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5" y="1543050"/>
            <a:ext cx="2560108" cy="274320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2"/>
          <p:cNvSpPr>
            <a:spLocks noGrp="1"/>
          </p:cNvSpPr>
          <p:nvPr>
            <p:ph type="pic" sz="quarter" idx="13"/>
          </p:nvPr>
        </p:nvSpPr>
        <p:spPr>
          <a:xfrm>
            <a:off x="5985433"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Picture Placeholder 2"/>
          <p:cNvSpPr>
            <a:spLocks noGrp="1"/>
          </p:cNvSpPr>
          <p:nvPr>
            <p:ph type="pic" sz="quarter" idx="16"/>
          </p:nvPr>
        </p:nvSpPr>
        <p:spPr>
          <a:xfrm>
            <a:off x="5985433"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9" name="Picture Placeholder 2"/>
          <p:cNvSpPr>
            <a:spLocks noGrp="1"/>
          </p:cNvSpPr>
          <p:nvPr>
            <p:ph type="pic" sz="quarter" idx="17"/>
          </p:nvPr>
        </p:nvSpPr>
        <p:spPr>
          <a:xfrm>
            <a:off x="3291946"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356759100"/>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ur Portfolio 05">
    <p:spTree>
      <p:nvGrpSpPr>
        <p:cNvPr id="1" name=""/>
        <p:cNvGrpSpPr/>
        <p:nvPr/>
      </p:nvGrpSpPr>
      <p:grpSpPr>
        <a:xfrm>
          <a:off x="0" y="0"/>
          <a:ext cx="0" cy="0"/>
          <a:chOff x="0" y="0"/>
          <a:chExt cx="0" cy="0"/>
        </a:xfrm>
      </p:grpSpPr>
      <p:sp>
        <p:nvSpPr>
          <p:cNvPr id="29" name="Picture Placeholder 2"/>
          <p:cNvSpPr>
            <a:spLocks noGrp="1"/>
          </p:cNvSpPr>
          <p:nvPr>
            <p:ph type="pic" sz="quarter" idx="17"/>
          </p:nvPr>
        </p:nvSpPr>
        <p:spPr>
          <a:xfrm>
            <a:off x="1508125" y="1543049"/>
            <a:ext cx="2546117" cy="1408417"/>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8" name="Picture Placeholder 2"/>
          <p:cNvSpPr>
            <a:spLocks noGrp="1"/>
          </p:cNvSpPr>
          <p:nvPr>
            <p:ph type="pic" sz="quarter" idx="18"/>
          </p:nvPr>
        </p:nvSpPr>
        <p:spPr>
          <a:xfrm>
            <a:off x="5988464" y="1543049"/>
            <a:ext cx="2546117" cy="1408417"/>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833266793"/>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687741655"/>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Phone Mockup 01">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535" y="1134684"/>
            <a:ext cx="2415741" cy="3528796"/>
          </a:xfrm>
          <a:prstGeom prst="rect">
            <a:avLst/>
          </a:prstGeom>
        </p:spPr>
      </p:pic>
      <p:sp>
        <p:nvSpPr>
          <p:cNvPr id="4" name="Picture Placeholder 25"/>
          <p:cNvSpPr>
            <a:spLocks noGrp="1"/>
          </p:cNvSpPr>
          <p:nvPr>
            <p:ph type="pic" sz="quarter" idx="14"/>
          </p:nvPr>
        </p:nvSpPr>
        <p:spPr>
          <a:xfrm>
            <a:off x="720840" y="1695550"/>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
        <p:nvSpPr>
          <p:cNvPr id="11"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bg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bg1"/>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7877" y="1134684"/>
            <a:ext cx="2415741" cy="3528796"/>
          </a:xfrm>
          <a:prstGeom prst="rect">
            <a:avLst/>
          </a:prstGeom>
        </p:spPr>
      </p:pic>
      <p:sp>
        <p:nvSpPr>
          <p:cNvPr id="15" name="Picture Placeholder 25"/>
          <p:cNvSpPr>
            <a:spLocks noGrp="1"/>
          </p:cNvSpPr>
          <p:nvPr>
            <p:ph type="pic" sz="quarter" idx="15"/>
          </p:nvPr>
        </p:nvSpPr>
        <p:spPr>
          <a:xfrm>
            <a:off x="5022182" y="1695550"/>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548" y="1439120"/>
            <a:ext cx="2415741" cy="3528796"/>
          </a:xfrm>
          <a:prstGeom prst="rect">
            <a:avLst/>
          </a:prstGeom>
        </p:spPr>
      </p:pic>
      <p:sp>
        <p:nvSpPr>
          <p:cNvPr id="17" name="Picture Placeholder 25"/>
          <p:cNvSpPr>
            <a:spLocks noGrp="1"/>
          </p:cNvSpPr>
          <p:nvPr>
            <p:ph type="pic" sz="quarter" idx="16"/>
          </p:nvPr>
        </p:nvSpPr>
        <p:spPr>
          <a:xfrm>
            <a:off x="7172853" y="1999986"/>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7206" y="1439120"/>
            <a:ext cx="2415741" cy="3528796"/>
          </a:xfrm>
          <a:prstGeom prst="rect">
            <a:avLst/>
          </a:prstGeom>
        </p:spPr>
      </p:pic>
      <p:sp>
        <p:nvSpPr>
          <p:cNvPr id="19" name="Picture Placeholder 25"/>
          <p:cNvSpPr>
            <a:spLocks noGrp="1"/>
          </p:cNvSpPr>
          <p:nvPr>
            <p:ph type="pic" sz="quarter" idx="17"/>
          </p:nvPr>
        </p:nvSpPr>
        <p:spPr>
          <a:xfrm>
            <a:off x="2871511" y="1999986"/>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20" name="Picture 19">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3492995445"/>
      </p:ext>
    </p:extLst>
  </p:cSld>
  <p:clrMapOvr>
    <a:masterClrMapping/>
  </p:clrMapOvr>
  <p:transition spd="slow">
    <p:fade/>
  </p:transition>
  <p:extLst>
    <p:ext uri="{DCECCB84-F9BA-43D5-87BE-67443E8EF086}">
      <p15:sldGuideLst xmlns:p15="http://schemas.microsoft.com/office/powerpoint/2012/main">
        <p15:guide id="1" orient="horz" pos="2934">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Phone Mockup 02">
    <p:spTree>
      <p:nvGrpSpPr>
        <p:cNvPr id="1" name=""/>
        <p:cNvGrpSpPr/>
        <p:nvPr/>
      </p:nvGrpSpPr>
      <p:grpSpPr>
        <a:xfrm>
          <a:off x="0" y="0"/>
          <a:ext cx="0" cy="0"/>
          <a:chOff x="0" y="0"/>
          <a:chExt cx="0" cy="0"/>
        </a:xfrm>
      </p:grpSpPr>
      <p:sp>
        <p:nvSpPr>
          <p:cNvPr id="21" name="Rectangle 20"/>
          <p:cNvSpPr/>
          <p:nvPr userDrawn="1"/>
        </p:nvSpPr>
        <p:spPr>
          <a:xfrm>
            <a:off x="595314" y="1857487"/>
            <a:ext cx="7953374" cy="202687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4129" y="1194045"/>
            <a:ext cx="2415741" cy="3528796"/>
          </a:xfrm>
          <a:prstGeom prst="rect">
            <a:avLst/>
          </a:prstGeom>
        </p:spPr>
      </p:pic>
      <p:sp>
        <p:nvSpPr>
          <p:cNvPr id="18" name="Picture Placeholder 25"/>
          <p:cNvSpPr>
            <a:spLocks noGrp="1"/>
          </p:cNvSpPr>
          <p:nvPr>
            <p:ph type="pic" sz="quarter" idx="18"/>
          </p:nvPr>
        </p:nvSpPr>
        <p:spPr>
          <a:xfrm>
            <a:off x="3961343" y="1754911"/>
            <a:ext cx="1204382"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890878055"/>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Phone Mockup 03">
    <p:spTree>
      <p:nvGrpSpPr>
        <p:cNvPr id="1" name=""/>
        <p:cNvGrpSpPr/>
        <p:nvPr/>
      </p:nvGrpSpPr>
      <p:grpSpPr>
        <a:xfrm>
          <a:off x="0" y="0"/>
          <a:ext cx="0" cy="0"/>
          <a:chOff x="0" y="0"/>
          <a:chExt cx="0" cy="0"/>
        </a:xfrm>
      </p:grpSpPr>
      <p:sp>
        <p:nvSpPr>
          <p:cNvPr id="21" name="Rectangle 20"/>
          <p:cNvSpPr/>
          <p:nvPr userDrawn="1"/>
        </p:nvSpPr>
        <p:spPr>
          <a:xfrm>
            <a:off x="595314" y="1543050"/>
            <a:ext cx="7953374" cy="96348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3706" y="1142482"/>
            <a:ext cx="2415741" cy="3528796"/>
          </a:xfrm>
          <a:prstGeom prst="rect">
            <a:avLst/>
          </a:prstGeom>
        </p:spPr>
      </p:pic>
      <p:sp>
        <p:nvSpPr>
          <p:cNvPr id="14" name="Picture Placeholder 25"/>
          <p:cNvSpPr>
            <a:spLocks noGrp="1"/>
          </p:cNvSpPr>
          <p:nvPr>
            <p:ph type="pic" sz="quarter" idx="17"/>
          </p:nvPr>
        </p:nvSpPr>
        <p:spPr>
          <a:xfrm>
            <a:off x="5118011" y="1703348"/>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66263" y="1142482"/>
            <a:ext cx="2415741" cy="3528796"/>
          </a:xfrm>
          <a:prstGeom prst="rect">
            <a:avLst/>
          </a:prstGeom>
        </p:spPr>
      </p:pic>
      <p:sp>
        <p:nvSpPr>
          <p:cNvPr id="18" name="Picture Placeholder 25"/>
          <p:cNvSpPr>
            <a:spLocks noGrp="1"/>
          </p:cNvSpPr>
          <p:nvPr>
            <p:ph type="pic" sz="quarter" idx="18"/>
          </p:nvPr>
        </p:nvSpPr>
        <p:spPr>
          <a:xfrm>
            <a:off x="6750568" y="1703348"/>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9" name="Picture 18">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09856040"/>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Phone Mockup 04">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71766" y="1194045"/>
            <a:ext cx="2415741" cy="3528796"/>
          </a:xfrm>
          <a:prstGeom prst="rect">
            <a:avLst/>
          </a:prstGeom>
        </p:spPr>
      </p:pic>
      <p:sp>
        <p:nvSpPr>
          <p:cNvPr id="14" name="Picture Placeholder 25"/>
          <p:cNvSpPr>
            <a:spLocks noGrp="1"/>
          </p:cNvSpPr>
          <p:nvPr>
            <p:ph type="pic" sz="quarter" idx="17"/>
          </p:nvPr>
        </p:nvSpPr>
        <p:spPr>
          <a:xfrm>
            <a:off x="2156071"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323" y="1194045"/>
            <a:ext cx="2415741" cy="3528796"/>
          </a:xfrm>
          <a:prstGeom prst="rect">
            <a:avLst/>
          </a:prstGeom>
        </p:spPr>
      </p:pic>
      <p:sp>
        <p:nvSpPr>
          <p:cNvPr id="18" name="Picture Placeholder 25"/>
          <p:cNvSpPr>
            <a:spLocks noGrp="1"/>
          </p:cNvSpPr>
          <p:nvPr>
            <p:ph type="pic" sz="quarter" idx="18"/>
          </p:nvPr>
        </p:nvSpPr>
        <p:spPr>
          <a:xfrm>
            <a:off x="3788628"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3811" y="1194045"/>
            <a:ext cx="2415741" cy="3528796"/>
          </a:xfrm>
          <a:prstGeom prst="rect">
            <a:avLst/>
          </a:prstGeom>
        </p:spPr>
      </p:pic>
      <p:sp>
        <p:nvSpPr>
          <p:cNvPr id="20" name="Picture Placeholder 25"/>
          <p:cNvSpPr>
            <a:spLocks noGrp="1"/>
          </p:cNvSpPr>
          <p:nvPr>
            <p:ph type="pic" sz="quarter" idx="19"/>
          </p:nvPr>
        </p:nvSpPr>
        <p:spPr>
          <a:xfrm>
            <a:off x="5438116" y="175491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21" name="Picture 20">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048767816"/>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Phone Mockup 05">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362" y="1100444"/>
            <a:ext cx="2918752" cy="4043055"/>
          </a:xfrm>
          <a:prstGeom prst="rect">
            <a:avLst/>
          </a:prstGeom>
        </p:spPr>
      </p:pic>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icture Placeholder 25"/>
          <p:cNvSpPr>
            <a:spLocks noGrp="1"/>
          </p:cNvSpPr>
          <p:nvPr>
            <p:ph type="pic" sz="quarter" idx="17"/>
          </p:nvPr>
        </p:nvSpPr>
        <p:spPr>
          <a:xfrm>
            <a:off x="5278966" y="1689100"/>
            <a:ext cx="2209799" cy="3454399"/>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
        <p:nvSpPr>
          <p:cNvPr id="26" name="TextBox 25"/>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27"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304588613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Phone Mockup 06">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8" y="185298"/>
            <a:ext cx="3129491" cy="4571407"/>
          </a:xfrm>
          <a:prstGeom prst="rect">
            <a:avLst/>
          </a:prstGeom>
        </p:spPr>
      </p:pic>
      <p:sp>
        <p:nvSpPr>
          <p:cNvPr id="10" name="Text Placeholder 9"/>
          <p:cNvSpPr>
            <a:spLocks noGrp="1"/>
          </p:cNvSpPr>
          <p:nvPr>
            <p:ph type="body" sz="quarter" idx="10"/>
          </p:nvPr>
        </p:nvSpPr>
        <p:spPr>
          <a:xfrm>
            <a:off x="3242733" y="575841"/>
            <a:ext cx="5294843"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3242416" y="959101"/>
            <a:ext cx="530468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3242416"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27"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Picture Placeholder 25"/>
          <p:cNvSpPr>
            <a:spLocks noGrp="1"/>
          </p:cNvSpPr>
          <p:nvPr>
            <p:ph type="pic" sz="quarter" idx="17"/>
          </p:nvPr>
        </p:nvSpPr>
        <p:spPr>
          <a:xfrm>
            <a:off x="800011" y="912452"/>
            <a:ext cx="1552896" cy="2917902"/>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2" name="Picture 11">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08071397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eb Browser &amp; iPhone Mockup">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bg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bg1"/>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p:cNvSpPr>
            <a:spLocks noGrp="1"/>
          </p:cNvSpPr>
          <p:nvPr>
            <p:ph type="pic" sz="quarter" idx="12"/>
          </p:nvPr>
        </p:nvSpPr>
        <p:spPr>
          <a:xfrm>
            <a:off x="1614488" y="1471670"/>
            <a:ext cx="5915025" cy="3186055"/>
          </a:xfrm>
          <a:custGeom>
            <a:avLst/>
            <a:gdLst>
              <a:gd name="connsiteX0" fmla="*/ 0 w 5915025"/>
              <a:gd name="connsiteY0" fmla="*/ 0 h 3326159"/>
              <a:gd name="connsiteX1" fmla="*/ 5915025 w 5915025"/>
              <a:gd name="connsiteY1" fmla="*/ 0 h 3326159"/>
              <a:gd name="connsiteX2" fmla="*/ 5915025 w 5915025"/>
              <a:gd name="connsiteY2" fmla="*/ 3326159 h 3326159"/>
              <a:gd name="connsiteX3" fmla="*/ 0 w 5915025"/>
              <a:gd name="connsiteY3" fmla="*/ 3326159 h 3326159"/>
            </a:gdLst>
            <a:ahLst/>
            <a:cxnLst>
              <a:cxn ang="0">
                <a:pos x="connsiteX0" y="connsiteY0"/>
              </a:cxn>
              <a:cxn ang="0">
                <a:pos x="connsiteX1" y="connsiteY1"/>
              </a:cxn>
              <a:cxn ang="0">
                <a:pos x="connsiteX2" y="connsiteY2"/>
              </a:cxn>
              <a:cxn ang="0">
                <a:pos x="connsiteX3" y="connsiteY3"/>
              </a:cxn>
            </a:cxnLst>
            <a:rect l="l" t="t" r="r" b="b"/>
            <a:pathLst>
              <a:path w="5915025" h="3326159">
                <a:moveTo>
                  <a:pt x="0" y="0"/>
                </a:moveTo>
                <a:lnTo>
                  <a:pt x="5915025" y="0"/>
                </a:lnTo>
                <a:lnTo>
                  <a:pt x="5915025" y="3326159"/>
                </a:lnTo>
                <a:lnTo>
                  <a:pt x="0" y="3326159"/>
                </a:lnTo>
                <a:close/>
              </a:path>
            </a:pathLst>
          </a:custGeom>
        </p:spPr>
        <p:txBody>
          <a:bodyPr wrap="square" anchor="ctr" anchorCtr="0">
            <a:noAutofit/>
          </a:bodyPr>
          <a:lstStyle>
            <a:lvl1pPr marL="0" indent="0" algn="ctr">
              <a:buFontTx/>
              <a:buNone/>
              <a:defRPr sz="1000">
                <a:solidFill>
                  <a:schemeClr val="accent6"/>
                </a:solidFill>
                <a:latin typeface="Lato" panose="020F0502020204030203" pitchFamily="34" charset="0"/>
              </a:defRPr>
            </a:lvl1pPr>
          </a:lstStyle>
          <a:p>
            <a:endParaRPr lang="en-US"/>
          </a:p>
        </p:txBody>
      </p:sp>
      <p:sp>
        <p:nvSpPr>
          <p:cNvPr id="21" name="Freeform 20"/>
          <p:cNvSpPr/>
          <p:nvPr userDrawn="1"/>
        </p:nvSpPr>
        <p:spPr>
          <a:xfrm>
            <a:off x="1614488" y="1318534"/>
            <a:ext cx="5915025" cy="156764"/>
          </a:xfrm>
          <a:custGeom>
            <a:avLst/>
            <a:gdLst>
              <a:gd name="connsiteX0" fmla="*/ 116359 w 15763003"/>
              <a:gd name="connsiteY0" fmla="*/ 0 h 418038"/>
              <a:gd name="connsiteX1" fmla="*/ 15646645 w 15763003"/>
              <a:gd name="connsiteY1" fmla="*/ 0 h 418038"/>
              <a:gd name="connsiteX2" fmla="*/ 15763003 w 15763003"/>
              <a:gd name="connsiteY2" fmla="*/ 116359 h 418038"/>
              <a:gd name="connsiteX3" fmla="*/ 15763003 w 15763003"/>
              <a:gd name="connsiteY3" fmla="*/ 418038 h 418038"/>
              <a:gd name="connsiteX4" fmla="*/ 0 w 15763003"/>
              <a:gd name="connsiteY4" fmla="*/ 418038 h 418038"/>
              <a:gd name="connsiteX5" fmla="*/ 0 w 15763003"/>
              <a:gd name="connsiteY5" fmla="*/ 116359 h 418038"/>
              <a:gd name="connsiteX6" fmla="*/ 116359 w 15763003"/>
              <a:gd name="connsiteY6" fmla="*/ 0 h 4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3003" h="418038">
                <a:moveTo>
                  <a:pt x="116359" y="0"/>
                </a:moveTo>
                <a:lnTo>
                  <a:pt x="15646645" y="0"/>
                </a:lnTo>
                <a:cubicBezTo>
                  <a:pt x="15710907" y="0"/>
                  <a:pt x="15763003" y="52096"/>
                  <a:pt x="15763003" y="116359"/>
                </a:cubicBezTo>
                <a:lnTo>
                  <a:pt x="15763003" y="418038"/>
                </a:lnTo>
                <a:lnTo>
                  <a:pt x="0" y="418038"/>
                </a:lnTo>
                <a:lnTo>
                  <a:pt x="0" y="116359"/>
                </a:lnTo>
                <a:cubicBezTo>
                  <a:pt x="0" y="52096"/>
                  <a:pt x="52096" y="0"/>
                  <a:pt x="11635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2" name="Oval 21"/>
          <p:cNvSpPr/>
          <p:nvPr userDrawn="1"/>
        </p:nvSpPr>
        <p:spPr>
          <a:xfrm>
            <a:off x="1711524" y="1367661"/>
            <a:ext cx="54173" cy="541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3" name="Oval 22"/>
          <p:cNvSpPr/>
          <p:nvPr userDrawn="1"/>
        </p:nvSpPr>
        <p:spPr>
          <a:xfrm>
            <a:off x="1806610" y="1367661"/>
            <a:ext cx="54173" cy="541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4" name="Oval 23"/>
          <p:cNvSpPr/>
          <p:nvPr userDrawn="1"/>
        </p:nvSpPr>
        <p:spPr>
          <a:xfrm>
            <a:off x="1901697" y="1367661"/>
            <a:ext cx="54173" cy="541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grpSp>
        <p:nvGrpSpPr>
          <p:cNvPr id="25" name="Group 24"/>
          <p:cNvGrpSpPr/>
          <p:nvPr userDrawn="1"/>
        </p:nvGrpSpPr>
        <p:grpSpPr>
          <a:xfrm>
            <a:off x="7154465" y="1366181"/>
            <a:ext cx="298052" cy="55653"/>
            <a:chOff x="19078575" y="3106739"/>
            <a:chExt cx="794804" cy="148407"/>
          </a:xfrm>
        </p:grpSpPr>
        <p:grpSp>
          <p:nvGrpSpPr>
            <p:cNvPr id="26" name="Group 25"/>
            <p:cNvGrpSpPr/>
            <p:nvPr/>
          </p:nvGrpSpPr>
          <p:grpSpPr>
            <a:xfrm>
              <a:off x="19736219" y="3106739"/>
              <a:ext cx="137160" cy="137160"/>
              <a:chOff x="19740165" y="3110684"/>
              <a:chExt cx="138113" cy="138113"/>
            </a:xfrm>
          </p:grpSpPr>
          <p:cxnSp>
            <p:nvCxnSpPr>
              <p:cNvPr id="29" name="Straight Connector 28"/>
              <p:cNvCxnSpPr/>
              <p:nvPr/>
            </p:nvCxnSpPr>
            <p:spPr>
              <a:xfrm>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27" name="Rounded Rectangle 26"/>
            <p:cNvSpPr/>
            <p:nvPr/>
          </p:nvSpPr>
          <p:spPr>
            <a:xfrm>
              <a:off x="19415125" y="3110684"/>
              <a:ext cx="144462" cy="14446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cxnSp>
          <p:nvCxnSpPr>
            <p:cNvPr id="28" name="Straight Connector 27"/>
            <p:cNvCxnSpPr/>
            <p:nvPr/>
          </p:nvCxnSpPr>
          <p:spPr>
            <a:xfrm flipH="1">
              <a:off x="19078575" y="3255146"/>
              <a:ext cx="16192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36" name="Picture Placeholder 35"/>
          <p:cNvSpPr>
            <a:spLocks noGrp="1"/>
          </p:cNvSpPr>
          <p:nvPr>
            <p:ph type="pic" sz="quarter" idx="17"/>
          </p:nvPr>
        </p:nvSpPr>
        <p:spPr>
          <a:xfrm>
            <a:off x="5869461" y="2131214"/>
            <a:ext cx="1305324" cy="2409359"/>
          </a:xfrm>
          <a:custGeom>
            <a:avLst/>
            <a:gdLst>
              <a:gd name="connsiteX0" fmla="*/ 8541 w 1308021"/>
              <a:gd name="connsiteY0" fmla="*/ 0 h 2409359"/>
              <a:gd name="connsiteX1" fmla="*/ 1299480 w 1308021"/>
              <a:gd name="connsiteY1" fmla="*/ 0 h 2409359"/>
              <a:gd name="connsiteX2" fmla="*/ 1308021 w 1308021"/>
              <a:gd name="connsiteY2" fmla="*/ 8878 h 2409359"/>
              <a:gd name="connsiteX3" fmla="*/ 1308021 w 1308021"/>
              <a:gd name="connsiteY3" fmla="*/ 2400481 h 2409359"/>
              <a:gd name="connsiteX4" fmla="*/ 1299480 w 1308021"/>
              <a:gd name="connsiteY4" fmla="*/ 2409359 h 2409359"/>
              <a:gd name="connsiteX5" fmla="*/ 8541 w 1308021"/>
              <a:gd name="connsiteY5" fmla="*/ 2409359 h 2409359"/>
              <a:gd name="connsiteX6" fmla="*/ 0 w 1308021"/>
              <a:gd name="connsiteY6" fmla="*/ 2400481 h 2409359"/>
              <a:gd name="connsiteX7" fmla="*/ 0 w 1308021"/>
              <a:gd name="connsiteY7" fmla="*/ 8878 h 2409359"/>
              <a:gd name="connsiteX8" fmla="*/ 8541 w 1308021"/>
              <a:gd name="connsiteY8" fmla="*/ 0 h 24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021" h="2409359">
                <a:moveTo>
                  <a:pt x="8541" y="0"/>
                </a:moveTo>
                <a:lnTo>
                  <a:pt x="1299480" y="0"/>
                </a:lnTo>
                <a:cubicBezTo>
                  <a:pt x="1304198" y="0"/>
                  <a:pt x="1308021" y="3975"/>
                  <a:pt x="1308021" y="8878"/>
                </a:cubicBezTo>
                <a:lnTo>
                  <a:pt x="1308021" y="2400481"/>
                </a:lnTo>
                <a:cubicBezTo>
                  <a:pt x="1308021" y="2405384"/>
                  <a:pt x="1304198" y="2409359"/>
                  <a:pt x="1299480" y="2409359"/>
                </a:cubicBezTo>
                <a:lnTo>
                  <a:pt x="8541" y="2409359"/>
                </a:lnTo>
                <a:cubicBezTo>
                  <a:pt x="3824" y="2409359"/>
                  <a:pt x="0" y="2405384"/>
                  <a:pt x="0" y="2400481"/>
                </a:cubicBezTo>
                <a:lnTo>
                  <a:pt x="0" y="8878"/>
                </a:lnTo>
                <a:cubicBezTo>
                  <a:pt x="0" y="3975"/>
                  <a:pt x="3824" y="0"/>
                  <a:pt x="8541"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6"/>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8" name="Picture 17">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963334661"/>
      </p:ext>
    </p:extLst>
  </p:cSld>
  <p:clrMapOvr>
    <a:masterClrMapping/>
  </p:clrMapOvr>
  <p:transition spd="slow">
    <p:fade/>
  </p:transition>
  <p:extLst>
    <p:ext uri="{DCECCB84-F9BA-43D5-87BE-67443E8EF086}">
      <p15:sldGuideLst xmlns:p15="http://schemas.microsoft.com/office/powerpoint/2012/main">
        <p15:guide id="1" orient="horz" pos="2934">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9" name="Rectangle 18"/>
          <p:cNvSpPr/>
          <p:nvPr userDrawn="1"/>
        </p:nvSpPr>
        <p:spPr>
          <a:xfrm>
            <a:off x="595314" y="1934633"/>
            <a:ext cx="7953374" cy="187258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1535" y="1432135"/>
            <a:ext cx="5027326" cy="3049841"/>
          </a:xfrm>
          <a:prstGeom prst="rect">
            <a:avLst/>
          </a:prstGeom>
        </p:spPr>
      </p:pic>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Picture Placeholder 2"/>
          <p:cNvSpPr>
            <a:spLocks noGrp="1"/>
          </p:cNvSpPr>
          <p:nvPr>
            <p:ph type="pic" sz="quarter" idx="12"/>
          </p:nvPr>
        </p:nvSpPr>
        <p:spPr>
          <a:xfrm>
            <a:off x="1957511" y="1714500"/>
            <a:ext cx="3635375" cy="232410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5" name="Picture 14">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400846197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Section Break 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anchor="ctr" anchorCtr="0"/>
          <a:lstStyle>
            <a:lvl1pPr marL="0" indent="0" algn="ctr">
              <a:buNone/>
              <a:defRPr sz="12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2747846221"/>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mpany History Page 1">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Picture Placeholder 9"/>
          <p:cNvSpPr>
            <a:spLocks noGrp="1"/>
          </p:cNvSpPr>
          <p:nvPr>
            <p:ph type="pic" sz="quarter" idx="12"/>
          </p:nvPr>
        </p:nvSpPr>
        <p:spPr>
          <a:xfrm>
            <a:off x="4189509" y="1590011"/>
            <a:ext cx="1035714" cy="1035714"/>
          </a:xfrm>
          <a:prstGeom prst="ellipse">
            <a:avLst/>
          </a:prstGeom>
          <a:noFill/>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0" name="Picture Placeholder 9"/>
          <p:cNvSpPr>
            <a:spLocks noGrp="1"/>
          </p:cNvSpPr>
          <p:nvPr>
            <p:ph type="pic" sz="quarter" idx="13"/>
          </p:nvPr>
        </p:nvSpPr>
        <p:spPr>
          <a:xfrm>
            <a:off x="1520359" y="3233602"/>
            <a:ext cx="1035714" cy="1035714"/>
          </a:xfrm>
          <a:prstGeom prst="ellipse">
            <a:avLst/>
          </a:prstGeom>
          <a:noFill/>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1" name="Picture Placeholder 9"/>
          <p:cNvSpPr>
            <a:spLocks noGrp="1"/>
          </p:cNvSpPr>
          <p:nvPr>
            <p:ph type="pic" sz="quarter" idx="14"/>
          </p:nvPr>
        </p:nvSpPr>
        <p:spPr>
          <a:xfrm>
            <a:off x="6907309" y="3233602"/>
            <a:ext cx="1035714" cy="1035714"/>
          </a:xfrm>
          <a:prstGeom prst="ellipse">
            <a:avLst/>
          </a:prstGeom>
          <a:noFill/>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2" name="TextBox 11"/>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7"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712894485"/>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with Mini Half Picture at Righ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3"/>
          </p:nvPr>
        </p:nvSpPr>
        <p:spPr>
          <a:xfrm>
            <a:off x="4725986"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362000212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Meet Our Team Page">
    <p:spTree>
      <p:nvGrpSpPr>
        <p:cNvPr id="1" name=""/>
        <p:cNvGrpSpPr/>
        <p:nvPr/>
      </p:nvGrpSpPr>
      <p:grpSpPr>
        <a:xfrm>
          <a:off x="0" y="0"/>
          <a:ext cx="0" cy="0"/>
          <a:chOff x="0" y="0"/>
          <a:chExt cx="0" cy="0"/>
        </a:xfrm>
      </p:grpSpPr>
      <p:sp>
        <p:nvSpPr>
          <p:cNvPr id="16" name="Picture Placeholder 9"/>
          <p:cNvSpPr>
            <a:spLocks noGrp="1"/>
          </p:cNvSpPr>
          <p:nvPr>
            <p:ph type="pic" sz="quarter" idx="11"/>
          </p:nvPr>
        </p:nvSpPr>
        <p:spPr>
          <a:xfrm>
            <a:off x="836170" y="1491268"/>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7" name="Picture Placeholder 9"/>
          <p:cNvSpPr>
            <a:spLocks noGrp="1"/>
          </p:cNvSpPr>
          <p:nvPr>
            <p:ph type="pic" sz="quarter" idx="12"/>
          </p:nvPr>
        </p:nvSpPr>
        <p:spPr>
          <a:xfrm>
            <a:off x="2480030" y="1491268"/>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8" name="Picture Placeholder 9"/>
          <p:cNvSpPr>
            <a:spLocks noGrp="1"/>
          </p:cNvSpPr>
          <p:nvPr>
            <p:ph type="pic" sz="quarter" idx="13"/>
          </p:nvPr>
        </p:nvSpPr>
        <p:spPr>
          <a:xfrm>
            <a:off x="4123890" y="1491268"/>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9" name="Picture Placeholder 9"/>
          <p:cNvSpPr>
            <a:spLocks noGrp="1"/>
          </p:cNvSpPr>
          <p:nvPr>
            <p:ph type="pic" sz="quarter" idx="14"/>
          </p:nvPr>
        </p:nvSpPr>
        <p:spPr>
          <a:xfrm>
            <a:off x="5767750" y="1491268"/>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0" name="Picture Placeholder 9"/>
          <p:cNvSpPr>
            <a:spLocks noGrp="1"/>
          </p:cNvSpPr>
          <p:nvPr>
            <p:ph type="pic" sz="quarter" idx="15"/>
          </p:nvPr>
        </p:nvSpPr>
        <p:spPr>
          <a:xfrm>
            <a:off x="7411611" y="1491268"/>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1" name="Picture Placeholder 9"/>
          <p:cNvSpPr>
            <a:spLocks noGrp="1"/>
          </p:cNvSpPr>
          <p:nvPr>
            <p:ph type="pic" sz="quarter" idx="16"/>
          </p:nvPr>
        </p:nvSpPr>
        <p:spPr>
          <a:xfrm>
            <a:off x="836170" y="2990521"/>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2" name="Picture Placeholder 9"/>
          <p:cNvSpPr>
            <a:spLocks noGrp="1"/>
          </p:cNvSpPr>
          <p:nvPr>
            <p:ph type="pic" sz="quarter" idx="17"/>
          </p:nvPr>
        </p:nvSpPr>
        <p:spPr>
          <a:xfrm>
            <a:off x="2480030" y="2990521"/>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3" name="Picture Placeholder 9"/>
          <p:cNvSpPr>
            <a:spLocks noGrp="1"/>
          </p:cNvSpPr>
          <p:nvPr>
            <p:ph type="pic" sz="quarter" idx="18"/>
          </p:nvPr>
        </p:nvSpPr>
        <p:spPr>
          <a:xfrm>
            <a:off x="4123890" y="2990521"/>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4" name="Picture Placeholder 9"/>
          <p:cNvSpPr>
            <a:spLocks noGrp="1"/>
          </p:cNvSpPr>
          <p:nvPr>
            <p:ph type="pic" sz="quarter" idx="19"/>
          </p:nvPr>
        </p:nvSpPr>
        <p:spPr>
          <a:xfrm>
            <a:off x="5767750" y="2990521"/>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9"/>
          <p:cNvSpPr>
            <a:spLocks noGrp="1"/>
          </p:cNvSpPr>
          <p:nvPr>
            <p:ph type="pic" sz="quarter" idx="20"/>
          </p:nvPr>
        </p:nvSpPr>
        <p:spPr>
          <a:xfrm>
            <a:off x="7411611" y="2990521"/>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TextBox 27"/>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32"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3" name="Text Placeholder 9"/>
          <p:cNvSpPr>
            <a:spLocks noGrp="1"/>
          </p:cNvSpPr>
          <p:nvPr>
            <p:ph type="body" sz="quarter" idx="2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34" name="Straight Connector 33"/>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01247186"/>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Portfolio Left Half Page Pictur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2" y="0"/>
            <a:ext cx="4572000" cy="5143499"/>
          </a:xfrm>
          <a:prstGeom prst="rect">
            <a:avLst/>
          </a:prstGeom>
          <a:ln w="9525">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3" name="Text Placeholder 9"/>
          <p:cNvSpPr>
            <a:spLocks noGrp="1"/>
          </p:cNvSpPr>
          <p:nvPr>
            <p:ph type="body" sz="quarter" idx="11"/>
          </p:nvPr>
        </p:nvSpPr>
        <p:spPr>
          <a:xfrm>
            <a:off x="5156204" y="575840"/>
            <a:ext cx="3394071" cy="681459"/>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4" name="Text Placeholder 9"/>
          <p:cNvSpPr>
            <a:spLocks noGrp="1"/>
          </p:cNvSpPr>
          <p:nvPr>
            <p:ph type="body" sz="quarter" idx="12"/>
          </p:nvPr>
        </p:nvSpPr>
        <p:spPr>
          <a:xfrm>
            <a:off x="5165727" y="1306764"/>
            <a:ext cx="3394071"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165727"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5"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00622877"/>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Our Creative Force 2">
    <p:spTree>
      <p:nvGrpSpPr>
        <p:cNvPr id="1" name=""/>
        <p:cNvGrpSpPr/>
        <p:nvPr/>
      </p:nvGrpSpPr>
      <p:grpSpPr>
        <a:xfrm>
          <a:off x="0" y="0"/>
          <a:ext cx="0" cy="0"/>
          <a:chOff x="0" y="0"/>
          <a:chExt cx="0" cy="0"/>
        </a:xfrm>
      </p:grpSpPr>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20" name="Picture Placeholder 3"/>
          <p:cNvSpPr>
            <a:spLocks noGrp="1"/>
          </p:cNvSpPr>
          <p:nvPr>
            <p:ph type="pic" sz="quarter" idx="12"/>
          </p:nvPr>
        </p:nvSpPr>
        <p:spPr>
          <a:xfrm>
            <a:off x="593725" y="1543050"/>
            <a:ext cx="2483136" cy="1992630"/>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4"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5"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8" name="Straight Connector 17"/>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icture Placeholder 3"/>
          <p:cNvSpPr>
            <a:spLocks noGrp="1"/>
          </p:cNvSpPr>
          <p:nvPr>
            <p:ph type="pic" sz="quarter" idx="13"/>
          </p:nvPr>
        </p:nvSpPr>
        <p:spPr>
          <a:xfrm>
            <a:off x="3328844" y="1543050"/>
            <a:ext cx="2483136" cy="1992630"/>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26" name="Picture Placeholder 3"/>
          <p:cNvSpPr>
            <a:spLocks noGrp="1"/>
          </p:cNvSpPr>
          <p:nvPr>
            <p:ph type="pic" sz="quarter" idx="14"/>
          </p:nvPr>
        </p:nvSpPr>
        <p:spPr>
          <a:xfrm>
            <a:off x="6063964" y="1543050"/>
            <a:ext cx="2483136" cy="1992630"/>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9"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69935250"/>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Simple Portfolio Single Show">
    <p:spTree>
      <p:nvGrpSpPr>
        <p:cNvPr id="1" name=""/>
        <p:cNvGrpSpPr/>
        <p:nvPr/>
      </p:nvGrpSpPr>
      <p:grpSpPr>
        <a:xfrm>
          <a:off x="0" y="0"/>
          <a:ext cx="0" cy="0"/>
          <a:chOff x="0" y="0"/>
          <a:chExt cx="0" cy="0"/>
        </a:xfrm>
      </p:grpSpPr>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4"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5"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8" name="Straight Connector 17"/>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Picture Placeholder 3"/>
          <p:cNvSpPr>
            <a:spLocks noGrp="1"/>
          </p:cNvSpPr>
          <p:nvPr>
            <p:ph type="pic" sz="quarter" idx="12"/>
          </p:nvPr>
        </p:nvSpPr>
        <p:spPr>
          <a:xfrm>
            <a:off x="593725" y="1543049"/>
            <a:ext cx="3986742" cy="2756285"/>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2"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7399989"/>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Various Project Show Case">
    <p:spTree>
      <p:nvGrpSpPr>
        <p:cNvPr id="1" name=""/>
        <p:cNvGrpSpPr/>
        <p:nvPr/>
      </p:nvGrpSpPr>
      <p:grpSpPr>
        <a:xfrm>
          <a:off x="0" y="0"/>
          <a:ext cx="0" cy="0"/>
          <a:chOff x="0" y="0"/>
          <a:chExt cx="0" cy="0"/>
        </a:xfrm>
      </p:grpSpPr>
      <p:sp>
        <p:nvSpPr>
          <p:cNvPr id="44" name="Text Placeholder 9"/>
          <p:cNvSpPr>
            <a:spLocks noGrp="1"/>
          </p:cNvSpPr>
          <p:nvPr userDrawn="1">
            <p:ph type="body" sz="quarter" idx="18"/>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45" name="Text Placeholder 9"/>
          <p:cNvSpPr>
            <a:spLocks noGrp="1"/>
          </p:cNvSpPr>
          <p:nvPr userDrawn="1">
            <p:ph type="body" sz="quarter" idx="19"/>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46" name="Straight Connector 45"/>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Picture Placeholder 17"/>
          <p:cNvSpPr>
            <a:spLocks noGrp="1"/>
          </p:cNvSpPr>
          <p:nvPr>
            <p:ph type="pic" sz="quarter" idx="10"/>
          </p:nvPr>
        </p:nvSpPr>
        <p:spPr>
          <a:xfrm>
            <a:off x="594391" y="1543050"/>
            <a:ext cx="1984248" cy="1371600"/>
          </a:xfrm>
          <a:prstGeom prst="rect">
            <a:avLst/>
          </a:prstGeom>
          <a:noFill/>
          <a:ln>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40" name="TextBox 39"/>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42" name="Picture Placeholder 17"/>
          <p:cNvSpPr>
            <a:spLocks noGrp="1"/>
          </p:cNvSpPr>
          <p:nvPr>
            <p:ph type="pic" sz="quarter" idx="20"/>
          </p:nvPr>
        </p:nvSpPr>
        <p:spPr>
          <a:xfrm>
            <a:off x="4561555" y="1543050"/>
            <a:ext cx="1984248" cy="1371600"/>
          </a:xfrm>
          <a:prstGeom prst="rect">
            <a:avLst/>
          </a:prstGeom>
          <a:noFill/>
          <a:ln>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47" name="Picture Placeholder 17"/>
          <p:cNvSpPr>
            <a:spLocks noGrp="1"/>
          </p:cNvSpPr>
          <p:nvPr>
            <p:ph type="pic" sz="quarter" idx="21"/>
          </p:nvPr>
        </p:nvSpPr>
        <p:spPr>
          <a:xfrm>
            <a:off x="2577973" y="2913398"/>
            <a:ext cx="1984248" cy="1371600"/>
          </a:xfrm>
          <a:prstGeom prst="rect">
            <a:avLst/>
          </a:prstGeom>
          <a:noFill/>
          <a:ln>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60" name="Picture Placeholder 17"/>
          <p:cNvSpPr>
            <a:spLocks noGrp="1"/>
          </p:cNvSpPr>
          <p:nvPr>
            <p:ph type="pic" sz="quarter" idx="22"/>
          </p:nvPr>
        </p:nvSpPr>
        <p:spPr>
          <a:xfrm>
            <a:off x="6545137" y="2913398"/>
            <a:ext cx="1984248" cy="1371600"/>
          </a:xfrm>
          <a:prstGeom prst="rect">
            <a:avLst/>
          </a:prstGeom>
          <a:noFill/>
          <a:ln>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5"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54656093"/>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Featured Services Page">
    <p:spTree>
      <p:nvGrpSpPr>
        <p:cNvPr id="1" name=""/>
        <p:cNvGrpSpPr/>
        <p:nvPr/>
      </p:nvGrpSpPr>
      <p:grpSpPr>
        <a:xfrm>
          <a:off x="0" y="0"/>
          <a:ext cx="0" cy="0"/>
          <a:chOff x="0" y="0"/>
          <a:chExt cx="0" cy="0"/>
        </a:xfrm>
      </p:grpSpPr>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4"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5"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8" name="Straight Connector 17"/>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Picture Placeholder 3"/>
          <p:cNvSpPr>
            <a:spLocks noGrp="1"/>
          </p:cNvSpPr>
          <p:nvPr>
            <p:ph type="pic" sz="quarter" idx="12"/>
          </p:nvPr>
        </p:nvSpPr>
        <p:spPr>
          <a:xfrm>
            <a:off x="593726" y="1543049"/>
            <a:ext cx="1882774" cy="2743201"/>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28" name="Picture Placeholder 3"/>
          <p:cNvSpPr>
            <a:spLocks noGrp="1"/>
          </p:cNvSpPr>
          <p:nvPr>
            <p:ph type="pic" sz="quarter" idx="13"/>
          </p:nvPr>
        </p:nvSpPr>
        <p:spPr>
          <a:xfrm>
            <a:off x="6664326" y="1543049"/>
            <a:ext cx="1882774" cy="2743201"/>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29" name="Picture Placeholder 3"/>
          <p:cNvSpPr>
            <a:spLocks noGrp="1"/>
          </p:cNvSpPr>
          <p:nvPr>
            <p:ph type="pic" sz="quarter" idx="14"/>
          </p:nvPr>
        </p:nvSpPr>
        <p:spPr>
          <a:xfrm>
            <a:off x="4640792" y="1543049"/>
            <a:ext cx="1882774" cy="2743201"/>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30" name="Picture Placeholder 3"/>
          <p:cNvSpPr>
            <a:spLocks noGrp="1"/>
          </p:cNvSpPr>
          <p:nvPr>
            <p:ph type="pic" sz="quarter" idx="15"/>
          </p:nvPr>
        </p:nvSpPr>
        <p:spPr>
          <a:xfrm>
            <a:off x="2617259" y="1543049"/>
            <a:ext cx="1882774" cy="2743201"/>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9"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73658506"/>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Small Picture at Left Side">
    <p:spTree>
      <p:nvGrpSpPr>
        <p:cNvPr id="1" name=""/>
        <p:cNvGrpSpPr/>
        <p:nvPr/>
      </p:nvGrpSpPr>
      <p:grpSpPr>
        <a:xfrm>
          <a:off x="0" y="0"/>
          <a:ext cx="0" cy="0"/>
          <a:chOff x="0" y="0"/>
          <a:chExt cx="0" cy="0"/>
        </a:xfrm>
      </p:grpSpPr>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4"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5"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8" name="Straight Connector 17"/>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Picture Placeholder 3"/>
          <p:cNvSpPr>
            <a:spLocks noGrp="1"/>
          </p:cNvSpPr>
          <p:nvPr>
            <p:ph type="pic" sz="quarter" idx="12"/>
          </p:nvPr>
        </p:nvSpPr>
        <p:spPr>
          <a:xfrm>
            <a:off x="593726" y="1543049"/>
            <a:ext cx="2692400" cy="2743201"/>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2"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8782142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222637324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Slide with Footers">
    <p:spTree>
      <p:nvGrpSpPr>
        <p:cNvPr id="1" name=""/>
        <p:cNvGrpSpPr/>
        <p:nvPr/>
      </p:nvGrpSpPr>
      <p:grpSpPr>
        <a:xfrm>
          <a:off x="0" y="0"/>
          <a:ext cx="0" cy="0"/>
          <a:chOff x="0" y="0"/>
          <a:chExt cx="0" cy="0"/>
        </a:xfrm>
      </p:grpSpPr>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33095099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66367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with Mini Half Picture at Left">
    <p:spTree>
      <p:nvGrpSpPr>
        <p:cNvPr id="1" name=""/>
        <p:cNvGrpSpPr/>
        <p:nvPr/>
      </p:nvGrpSpPr>
      <p:grpSpPr>
        <a:xfrm>
          <a:off x="0" y="0"/>
          <a:ext cx="0" cy="0"/>
          <a:chOff x="0" y="0"/>
          <a:chExt cx="0" cy="0"/>
        </a:xfrm>
      </p:grpSpPr>
      <p:sp>
        <p:nvSpPr>
          <p:cNvPr id="13" name="Rectangle 12"/>
          <p:cNvSpPr/>
          <p:nvPr userDrawn="1"/>
        </p:nvSpPr>
        <p:spPr>
          <a:xfrm>
            <a:off x="593725" y="1543050"/>
            <a:ext cx="7953375" cy="27432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3"/>
          </p:nvPr>
        </p:nvSpPr>
        <p:spPr>
          <a:xfrm>
            <a:off x="593725" y="1543050"/>
            <a:ext cx="3821113" cy="2743200"/>
          </a:xfrm>
          <a:prstGeom prst="rect">
            <a:avLst/>
          </a:prstGeom>
          <a:solidFill>
            <a:srgbClr val="CCCCCC"/>
          </a:solidFill>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66087161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217350615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de with Mini Half Picture at Righ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Picture Placeholder 2"/>
          <p:cNvSpPr>
            <a:spLocks noGrp="1"/>
          </p:cNvSpPr>
          <p:nvPr>
            <p:ph type="pic" sz="quarter" idx="13"/>
          </p:nvPr>
        </p:nvSpPr>
        <p:spPr>
          <a:xfrm>
            <a:off x="4725987"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790533211"/>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de with Mini Half Picture at Left">
    <p:spTree>
      <p:nvGrpSpPr>
        <p:cNvPr id="1" name=""/>
        <p:cNvGrpSpPr/>
        <p:nvPr/>
      </p:nvGrpSpPr>
      <p:grpSpPr>
        <a:xfrm>
          <a:off x="0" y="0"/>
          <a:ext cx="0" cy="0"/>
          <a:chOff x="0" y="0"/>
          <a:chExt cx="0" cy="0"/>
        </a:xfrm>
      </p:grpSpPr>
      <p:sp>
        <p:nvSpPr>
          <p:cNvPr id="13" name="Rectangle 12"/>
          <p:cNvSpPr/>
          <p:nvPr userDrawn="1"/>
        </p:nvSpPr>
        <p:spPr>
          <a:xfrm>
            <a:off x="593726" y="1543050"/>
            <a:ext cx="7953375" cy="27432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Picture Placeholder 2"/>
          <p:cNvSpPr>
            <a:spLocks noGrp="1"/>
          </p:cNvSpPr>
          <p:nvPr>
            <p:ph type="pic" sz="quarter" idx="13"/>
          </p:nvPr>
        </p:nvSpPr>
        <p:spPr>
          <a:xfrm>
            <a:off x="593726" y="1543050"/>
            <a:ext cx="3821113" cy="2743200"/>
          </a:xfrm>
          <a:prstGeom prst="rect">
            <a:avLst/>
          </a:prstGeom>
          <a:solidFill>
            <a:srgbClr val="CCCCCC"/>
          </a:solidFill>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116455657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ur Vision, Mission &amp; Values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Picture Placeholder 7"/>
          <p:cNvSpPr>
            <a:spLocks noGrp="1"/>
          </p:cNvSpPr>
          <p:nvPr>
            <p:ph type="pic" sz="quarter" idx="12"/>
          </p:nvPr>
        </p:nvSpPr>
        <p:spPr>
          <a:xfrm>
            <a:off x="0" y="1543050"/>
            <a:ext cx="3152716" cy="2743200"/>
          </a:xfrm>
          <a:custGeom>
            <a:avLst/>
            <a:gdLst>
              <a:gd name="connsiteX0" fmla="*/ 0 w 9516533"/>
              <a:gd name="connsiteY0" fmla="*/ 0 h 8280400"/>
              <a:gd name="connsiteX1" fmla="*/ 5376333 w 9516533"/>
              <a:gd name="connsiteY1" fmla="*/ 0 h 8280400"/>
              <a:gd name="connsiteX2" fmla="*/ 9516533 w 9516533"/>
              <a:gd name="connsiteY2" fmla="*/ 4140200 h 8280400"/>
              <a:gd name="connsiteX3" fmla="*/ 5376333 w 9516533"/>
              <a:gd name="connsiteY3" fmla="*/ 8280400 h 8280400"/>
              <a:gd name="connsiteX4" fmla="*/ 0 w 9516533"/>
              <a:gd name="connsiteY4" fmla="*/ 8280400 h 82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533" h="8280400">
                <a:moveTo>
                  <a:pt x="0" y="0"/>
                </a:moveTo>
                <a:lnTo>
                  <a:pt x="5376333" y="0"/>
                </a:lnTo>
                <a:cubicBezTo>
                  <a:pt x="7662902" y="0"/>
                  <a:pt x="9516533" y="1853631"/>
                  <a:pt x="9516533" y="4140200"/>
                </a:cubicBezTo>
                <a:cubicBezTo>
                  <a:pt x="9516533" y="6426769"/>
                  <a:pt x="7662902" y="8280400"/>
                  <a:pt x="5376333" y="8280400"/>
                </a:cubicBezTo>
                <a:lnTo>
                  <a:pt x="0" y="8280400"/>
                </a:lnTo>
                <a:close/>
              </a:path>
            </a:pathLst>
          </a:custGeom>
        </p:spPr>
        <p:txBody>
          <a:bodyPr wrap="square" lIns="0" tIns="0" rIns="0" bIns="0" anchor="ctr" anchorCtr="0">
            <a:noAutofit/>
          </a:bodyPr>
          <a:lstStyle>
            <a:lvl1pPr marL="0" indent="0" algn="ctr">
              <a:buFontTx/>
              <a:buNone/>
              <a:defRPr sz="10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325571474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de with Half Picture at Left 0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3986213"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461569318"/>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de with Half Picture at Left 02">
    <p:spTree>
      <p:nvGrpSpPr>
        <p:cNvPr id="1" name=""/>
        <p:cNvGrpSpPr/>
        <p:nvPr/>
      </p:nvGrpSpPr>
      <p:grpSpPr>
        <a:xfrm>
          <a:off x="0" y="0"/>
          <a:ext cx="0" cy="0"/>
          <a:chOff x="0" y="0"/>
          <a:chExt cx="0" cy="0"/>
        </a:xfrm>
      </p:grpSpPr>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7" name="Picture Placeholder 2"/>
          <p:cNvSpPr>
            <a:spLocks noGrp="1"/>
          </p:cNvSpPr>
          <p:nvPr>
            <p:ph type="pic" sz="quarter" idx="10"/>
          </p:nvPr>
        </p:nvSpPr>
        <p:spPr>
          <a:xfrm>
            <a:off x="0" y="0"/>
            <a:ext cx="4572000"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8" name="Picture 7">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833507463"/>
      </p:ext>
    </p:extLst>
  </p:cSld>
  <p:clrMapOvr>
    <a:masterClrMapping/>
  </p:clrMapOvr>
  <p:transition spd="slow">
    <p:fade/>
  </p:transition>
  <p:extLst>
    <p:ext uri="{DCECCB84-F9BA-43D5-87BE-67443E8EF086}">
      <p15:sldGuideLst xmlns:p15="http://schemas.microsoft.com/office/powerpoint/2012/main">
        <p15:guide id="0" orient="horz" pos="972">
          <p15:clr>
            <a:srgbClr val="FBAE40"/>
          </p15:clr>
        </p15:guide>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de with Half Picture at Righ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1" y="0"/>
            <a:ext cx="4572000"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1657111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ur Portfolio 01">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Picture Placeholder 2"/>
          <p:cNvSpPr>
            <a:spLocks noGrp="1"/>
          </p:cNvSpPr>
          <p:nvPr>
            <p:ph type="pic" sz="quarter" idx="12"/>
          </p:nvPr>
        </p:nvSpPr>
        <p:spPr>
          <a:xfrm>
            <a:off x="593725"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20" name="Picture Placeholder 2"/>
          <p:cNvSpPr>
            <a:spLocks noGrp="1"/>
          </p:cNvSpPr>
          <p:nvPr>
            <p:ph type="pic" sz="quarter" idx="13"/>
          </p:nvPr>
        </p:nvSpPr>
        <p:spPr>
          <a:xfrm>
            <a:off x="4725987"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1654803366"/>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ur Portfolio 02">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Picture Placeholder 2"/>
          <p:cNvSpPr>
            <a:spLocks noGrp="1"/>
          </p:cNvSpPr>
          <p:nvPr>
            <p:ph type="pic" sz="quarter" idx="12"/>
          </p:nvPr>
        </p:nvSpPr>
        <p:spPr>
          <a:xfrm>
            <a:off x="593726"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14" name="Picture Placeholder 2"/>
          <p:cNvSpPr>
            <a:spLocks noGrp="1"/>
          </p:cNvSpPr>
          <p:nvPr>
            <p:ph type="pic" sz="quarter" idx="13"/>
          </p:nvPr>
        </p:nvSpPr>
        <p:spPr>
          <a:xfrm>
            <a:off x="6033912"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15" name="Picture Placeholder 2"/>
          <p:cNvSpPr>
            <a:spLocks noGrp="1"/>
          </p:cNvSpPr>
          <p:nvPr>
            <p:ph type="pic" sz="quarter" idx="14"/>
          </p:nvPr>
        </p:nvSpPr>
        <p:spPr>
          <a:xfrm>
            <a:off x="3315407" y="1543050"/>
            <a:ext cx="2513188"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3854161679"/>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ur Portfolio 03">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Picture Placeholder 2"/>
          <p:cNvSpPr>
            <a:spLocks noGrp="1"/>
          </p:cNvSpPr>
          <p:nvPr>
            <p:ph type="pic" sz="quarter" idx="12"/>
          </p:nvPr>
        </p:nvSpPr>
        <p:spPr>
          <a:xfrm>
            <a:off x="593726"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2"/>
          <p:cNvSpPr>
            <a:spLocks noGrp="1"/>
          </p:cNvSpPr>
          <p:nvPr>
            <p:ph type="pic" sz="quarter" idx="13"/>
          </p:nvPr>
        </p:nvSpPr>
        <p:spPr>
          <a:xfrm>
            <a:off x="5985434"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7" name="Picture Placeholder 2"/>
          <p:cNvSpPr>
            <a:spLocks noGrp="1"/>
          </p:cNvSpPr>
          <p:nvPr>
            <p:ph type="pic" sz="quarter" idx="15"/>
          </p:nvPr>
        </p:nvSpPr>
        <p:spPr>
          <a:xfrm>
            <a:off x="593726"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Picture Placeholder 2"/>
          <p:cNvSpPr>
            <a:spLocks noGrp="1"/>
          </p:cNvSpPr>
          <p:nvPr>
            <p:ph type="pic" sz="quarter" idx="16"/>
          </p:nvPr>
        </p:nvSpPr>
        <p:spPr>
          <a:xfrm>
            <a:off x="5985434"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9" name="Picture Placeholder 2"/>
          <p:cNvSpPr>
            <a:spLocks noGrp="1"/>
          </p:cNvSpPr>
          <p:nvPr>
            <p:ph type="pic" sz="quarter" idx="17"/>
          </p:nvPr>
        </p:nvSpPr>
        <p:spPr>
          <a:xfrm>
            <a:off x="3291947"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5" name="Picture 14">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314243814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ur Vision, Mission &amp; Values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Picture Placeholder 7"/>
          <p:cNvSpPr>
            <a:spLocks noGrp="1"/>
          </p:cNvSpPr>
          <p:nvPr>
            <p:ph type="pic" sz="quarter" idx="12"/>
          </p:nvPr>
        </p:nvSpPr>
        <p:spPr>
          <a:xfrm>
            <a:off x="0" y="1543050"/>
            <a:ext cx="3152716" cy="2743200"/>
          </a:xfrm>
          <a:custGeom>
            <a:avLst/>
            <a:gdLst>
              <a:gd name="connsiteX0" fmla="*/ 0 w 9516533"/>
              <a:gd name="connsiteY0" fmla="*/ 0 h 8280400"/>
              <a:gd name="connsiteX1" fmla="*/ 5376333 w 9516533"/>
              <a:gd name="connsiteY1" fmla="*/ 0 h 8280400"/>
              <a:gd name="connsiteX2" fmla="*/ 9516533 w 9516533"/>
              <a:gd name="connsiteY2" fmla="*/ 4140200 h 8280400"/>
              <a:gd name="connsiteX3" fmla="*/ 5376333 w 9516533"/>
              <a:gd name="connsiteY3" fmla="*/ 8280400 h 8280400"/>
              <a:gd name="connsiteX4" fmla="*/ 0 w 9516533"/>
              <a:gd name="connsiteY4" fmla="*/ 8280400 h 82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533" h="8280400">
                <a:moveTo>
                  <a:pt x="0" y="0"/>
                </a:moveTo>
                <a:lnTo>
                  <a:pt x="5376333" y="0"/>
                </a:lnTo>
                <a:cubicBezTo>
                  <a:pt x="7662902" y="0"/>
                  <a:pt x="9516533" y="1853631"/>
                  <a:pt x="9516533" y="4140200"/>
                </a:cubicBezTo>
                <a:cubicBezTo>
                  <a:pt x="9516533" y="6426769"/>
                  <a:pt x="7662902" y="8280400"/>
                  <a:pt x="5376333" y="8280400"/>
                </a:cubicBezTo>
                <a:lnTo>
                  <a:pt x="0" y="8280400"/>
                </a:lnTo>
                <a:close/>
              </a:path>
            </a:pathLst>
          </a:custGeom>
        </p:spPr>
        <p:txBody>
          <a:bodyPr wrap="square" lIns="0" tIns="0" rIns="0" bIns="0" anchor="ctr" anchorCtr="0">
            <a:noAutofit/>
          </a:bodyPr>
          <a:lstStyle>
            <a:lvl1pPr marL="0" indent="0" algn="ctr">
              <a:buFontTx/>
              <a:buNone/>
              <a:defRPr sz="10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371956115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ur Portfolio 04">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9" name="Picture Placeholder 2"/>
          <p:cNvSpPr>
            <a:spLocks noGrp="1"/>
          </p:cNvSpPr>
          <p:nvPr>
            <p:ph type="pic" sz="quarter" idx="12"/>
          </p:nvPr>
        </p:nvSpPr>
        <p:spPr>
          <a:xfrm>
            <a:off x="593726" y="1543050"/>
            <a:ext cx="2560108" cy="274320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2"/>
          <p:cNvSpPr>
            <a:spLocks noGrp="1"/>
          </p:cNvSpPr>
          <p:nvPr>
            <p:ph type="pic" sz="quarter" idx="13"/>
          </p:nvPr>
        </p:nvSpPr>
        <p:spPr>
          <a:xfrm>
            <a:off x="5985434" y="1543050"/>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Picture Placeholder 2"/>
          <p:cNvSpPr>
            <a:spLocks noGrp="1"/>
          </p:cNvSpPr>
          <p:nvPr>
            <p:ph type="pic" sz="quarter" idx="16"/>
          </p:nvPr>
        </p:nvSpPr>
        <p:spPr>
          <a:xfrm>
            <a:off x="5985434"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9" name="Picture Placeholder 2"/>
          <p:cNvSpPr>
            <a:spLocks noGrp="1"/>
          </p:cNvSpPr>
          <p:nvPr>
            <p:ph type="pic" sz="quarter" idx="17"/>
          </p:nvPr>
        </p:nvSpPr>
        <p:spPr>
          <a:xfrm>
            <a:off x="3291947" y="2965967"/>
            <a:ext cx="2560108" cy="131652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1296663203"/>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ur Portfolio 05">
    <p:spTree>
      <p:nvGrpSpPr>
        <p:cNvPr id="1" name=""/>
        <p:cNvGrpSpPr/>
        <p:nvPr/>
      </p:nvGrpSpPr>
      <p:grpSpPr>
        <a:xfrm>
          <a:off x="0" y="0"/>
          <a:ext cx="0" cy="0"/>
          <a:chOff x="0" y="0"/>
          <a:chExt cx="0" cy="0"/>
        </a:xfrm>
      </p:grpSpPr>
      <p:sp>
        <p:nvSpPr>
          <p:cNvPr id="29" name="Picture Placeholder 2"/>
          <p:cNvSpPr>
            <a:spLocks noGrp="1"/>
          </p:cNvSpPr>
          <p:nvPr>
            <p:ph type="pic" sz="quarter" idx="17"/>
          </p:nvPr>
        </p:nvSpPr>
        <p:spPr>
          <a:xfrm>
            <a:off x="1508126" y="1543050"/>
            <a:ext cx="2546117" cy="1408417"/>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8" name="Picture Placeholder 2"/>
          <p:cNvSpPr>
            <a:spLocks noGrp="1"/>
          </p:cNvSpPr>
          <p:nvPr>
            <p:ph type="pic" sz="quarter" idx="18"/>
          </p:nvPr>
        </p:nvSpPr>
        <p:spPr>
          <a:xfrm>
            <a:off x="5988465" y="1543050"/>
            <a:ext cx="2546117" cy="1408417"/>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290994680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Phone Mockup 01">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535" y="1134684"/>
            <a:ext cx="2415741" cy="3528796"/>
          </a:xfrm>
          <a:prstGeom prst="rect">
            <a:avLst/>
          </a:prstGeom>
        </p:spPr>
      </p:pic>
      <p:sp>
        <p:nvSpPr>
          <p:cNvPr id="4" name="Picture Placeholder 25"/>
          <p:cNvSpPr>
            <a:spLocks noGrp="1"/>
          </p:cNvSpPr>
          <p:nvPr>
            <p:ph type="pic" sz="quarter" idx="14"/>
          </p:nvPr>
        </p:nvSpPr>
        <p:spPr>
          <a:xfrm>
            <a:off x="720841" y="169555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
        <p:nvSpPr>
          <p:cNvPr id="11"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bg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bg1"/>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7878" y="1134684"/>
            <a:ext cx="2415741" cy="3528796"/>
          </a:xfrm>
          <a:prstGeom prst="rect">
            <a:avLst/>
          </a:prstGeom>
        </p:spPr>
      </p:pic>
      <p:sp>
        <p:nvSpPr>
          <p:cNvPr id="15" name="Picture Placeholder 25"/>
          <p:cNvSpPr>
            <a:spLocks noGrp="1"/>
          </p:cNvSpPr>
          <p:nvPr>
            <p:ph type="pic" sz="quarter" idx="15"/>
          </p:nvPr>
        </p:nvSpPr>
        <p:spPr>
          <a:xfrm>
            <a:off x="5022183" y="1695551"/>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8548" y="1439120"/>
            <a:ext cx="2415741" cy="3528796"/>
          </a:xfrm>
          <a:prstGeom prst="rect">
            <a:avLst/>
          </a:prstGeom>
        </p:spPr>
      </p:pic>
      <p:sp>
        <p:nvSpPr>
          <p:cNvPr id="17" name="Picture Placeholder 25"/>
          <p:cNvSpPr>
            <a:spLocks noGrp="1"/>
          </p:cNvSpPr>
          <p:nvPr>
            <p:ph type="pic" sz="quarter" idx="16"/>
          </p:nvPr>
        </p:nvSpPr>
        <p:spPr>
          <a:xfrm>
            <a:off x="7172853" y="1999987"/>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7207" y="1439120"/>
            <a:ext cx="2415741" cy="3528796"/>
          </a:xfrm>
          <a:prstGeom prst="rect">
            <a:avLst/>
          </a:prstGeom>
        </p:spPr>
      </p:pic>
      <p:sp>
        <p:nvSpPr>
          <p:cNvPr id="19" name="Picture Placeholder 25"/>
          <p:cNvSpPr>
            <a:spLocks noGrp="1"/>
          </p:cNvSpPr>
          <p:nvPr>
            <p:ph type="pic" sz="quarter" idx="17"/>
          </p:nvPr>
        </p:nvSpPr>
        <p:spPr>
          <a:xfrm>
            <a:off x="2871511" y="1999987"/>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20" name="Picture 19">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2038208512"/>
      </p:ext>
    </p:extLst>
  </p:cSld>
  <p:clrMapOvr>
    <a:masterClrMapping/>
  </p:clrMapOvr>
  <p:transition spd="slow">
    <p:fade/>
  </p:transition>
  <p:extLst>
    <p:ext uri="{DCECCB84-F9BA-43D5-87BE-67443E8EF086}">
      <p15:sldGuideLst xmlns:p15="http://schemas.microsoft.com/office/powerpoint/2012/main">
        <p15:guide id="1" orient="horz" pos="2934">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Phone Mockup 02">
    <p:spTree>
      <p:nvGrpSpPr>
        <p:cNvPr id="1" name=""/>
        <p:cNvGrpSpPr/>
        <p:nvPr/>
      </p:nvGrpSpPr>
      <p:grpSpPr>
        <a:xfrm>
          <a:off x="0" y="0"/>
          <a:ext cx="0" cy="0"/>
          <a:chOff x="0" y="0"/>
          <a:chExt cx="0" cy="0"/>
        </a:xfrm>
      </p:grpSpPr>
      <p:sp>
        <p:nvSpPr>
          <p:cNvPr id="21" name="Rectangle 20"/>
          <p:cNvSpPr/>
          <p:nvPr userDrawn="1"/>
        </p:nvSpPr>
        <p:spPr>
          <a:xfrm>
            <a:off x="595315" y="1857487"/>
            <a:ext cx="7953374" cy="202687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64130" y="1194045"/>
            <a:ext cx="2415741" cy="3528796"/>
          </a:xfrm>
          <a:prstGeom prst="rect">
            <a:avLst/>
          </a:prstGeom>
        </p:spPr>
      </p:pic>
      <p:sp>
        <p:nvSpPr>
          <p:cNvPr id="18" name="Picture Placeholder 25"/>
          <p:cNvSpPr>
            <a:spLocks noGrp="1"/>
          </p:cNvSpPr>
          <p:nvPr>
            <p:ph type="pic" sz="quarter" idx="18"/>
          </p:nvPr>
        </p:nvSpPr>
        <p:spPr>
          <a:xfrm>
            <a:off x="3961344" y="1754912"/>
            <a:ext cx="1204382"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445829986"/>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Phone Mockup 03">
    <p:spTree>
      <p:nvGrpSpPr>
        <p:cNvPr id="1" name=""/>
        <p:cNvGrpSpPr/>
        <p:nvPr/>
      </p:nvGrpSpPr>
      <p:grpSpPr>
        <a:xfrm>
          <a:off x="0" y="0"/>
          <a:ext cx="0" cy="0"/>
          <a:chOff x="0" y="0"/>
          <a:chExt cx="0" cy="0"/>
        </a:xfrm>
      </p:grpSpPr>
      <p:sp>
        <p:nvSpPr>
          <p:cNvPr id="21" name="Rectangle 20"/>
          <p:cNvSpPr/>
          <p:nvPr userDrawn="1"/>
        </p:nvSpPr>
        <p:spPr>
          <a:xfrm>
            <a:off x="595315" y="1543051"/>
            <a:ext cx="7953374" cy="963482"/>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33707" y="1142483"/>
            <a:ext cx="2415741" cy="3528796"/>
          </a:xfrm>
          <a:prstGeom prst="rect">
            <a:avLst/>
          </a:prstGeom>
        </p:spPr>
      </p:pic>
      <p:sp>
        <p:nvSpPr>
          <p:cNvPr id="14" name="Picture Placeholder 25"/>
          <p:cNvSpPr>
            <a:spLocks noGrp="1"/>
          </p:cNvSpPr>
          <p:nvPr>
            <p:ph type="pic" sz="quarter" idx="17"/>
          </p:nvPr>
        </p:nvSpPr>
        <p:spPr>
          <a:xfrm>
            <a:off x="5118012" y="1703349"/>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66264" y="1142483"/>
            <a:ext cx="2415741" cy="3528796"/>
          </a:xfrm>
          <a:prstGeom prst="rect">
            <a:avLst/>
          </a:prstGeom>
        </p:spPr>
      </p:pic>
      <p:sp>
        <p:nvSpPr>
          <p:cNvPr id="18" name="Picture Placeholder 25"/>
          <p:cNvSpPr>
            <a:spLocks noGrp="1"/>
          </p:cNvSpPr>
          <p:nvPr>
            <p:ph type="pic" sz="quarter" idx="18"/>
          </p:nvPr>
        </p:nvSpPr>
        <p:spPr>
          <a:xfrm>
            <a:off x="6750568" y="1703349"/>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9" name="Picture 18">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530907638"/>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Phone Mockup 04">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71767" y="1194045"/>
            <a:ext cx="2415741" cy="3528796"/>
          </a:xfrm>
          <a:prstGeom prst="rect">
            <a:avLst/>
          </a:prstGeom>
        </p:spPr>
      </p:pic>
      <p:sp>
        <p:nvSpPr>
          <p:cNvPr id="14" name="Picture Placeholder 25"/>
          <p:cNvSpPr>
            <a:spLocks noGrp="1"/>
          </p:cNvSpPr>
          <p:nvPr>
            <p:ph type="pic" sz="quarter" idx="17"/>
          </p:nvPr>
        </p:nvSpPr>
        <p:spPr>
          <a:xfrm>
            <a:off x="2156071" y="1754912"/>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4323" y="1194045"/>
            <a:ext cx="2415741" cy="3528796"/>
          </a:xfrm>
          <a:prstGeom prst="rect">
            <a:avLst/>
          </a:prstGeom>
        </p:spPr>
      </p:pic>
      <p:sp>
        <p:nvSpPr>
          <p:cNvPr id="18" name="Picture Placeholder 25"/>
          <p:cNvSpPr>
            <a:spLocks noGrp="1"/>
          </p:cNvSpPr>
          <p:nvPr>
            <p:ph type="pic" sz="quarter" idx="18"/>
          </p:nvPr>
        </p:nvSpPr>
        <p:spPr>
          <a:xfrm>
            <a:off x="3788629" y="1754912"/>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3812" y="1194045"/>
            <a:ext cx="2415741" cy="3528796"/>
          </a:xfrm>
          <a:prstGeom prst="rect">
            <a:avLst/>
          </a:prstGeom>
        </p:spPr>
      </p:pic>
      <p:sp>
        <p:nvSpPr>
          <p:cNvPr id="20" name="Picture Placeholder 25"/>
          <p:cNvSpPr>
            <a:spLocks noGrp="1"/>
          </p:cNvSpPr>
          <p:nvPr>
            <p:ph type="pic" sz="quarter" idx="19"/>
          </p:nvPr>
        </p:nvSpPr>
        <p:spPr>
          <a:xfrm>
            <a:off x="5438116" y="1754912"/>
            <a:ext cx="1230200" cy="2232025"/>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21" name="Picture 20">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60705222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Phone Mockup 05">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90362" y="1100444"/>
            <a:ext cx="2918752" cy="4043055"/>
          </a:xfrm>
          <a:prstGeom prst="rect">
            <a:avLst/>
          </a:prstGeom>
        </p:spPr>
      </p:pic>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icture Placeholder 25"/>
          <p:cNvSpPr>
            <a:spLocks noGrp="1"/>
          </p:cNvSpPr>
          <p:nvPr>
            <p:ph type="pic" sz="quarter" idx="17"/>
          </p:nvPr>
        </p:nvSpPr>
        <p:spPr>
          <a:xfrm>
            <a:off x="5278967" y="1689101"/>
            <a:ext cx="2209799" cy="3454399"/>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sp>
        <p:nvSpPr>
          <p:cNvPr id="26" name="TextBox 25"/>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27"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8"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pic>
        <p:nvPicPr>
          <p:cNvPr id="11" name="Picture 10">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1332830709"/>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Phone Mockup 06">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9" y="185299"/>
            <a:ext cx="3129491" cy="4571407"/>
          </a:xfrm>
          <a:prstGeom prst="rect">
            <a:avLst/>
          </a:prstGeom>
        </p:spPr>
      </p:pic>
      <p:sp>
        <p:nvSpPr>
          <p:cNvPr id="10" name="Text Placeholder 9"/>
          <p:cNvSpPr>
            <a:spLocks noGrp="1"/>
          </p:cNvSpPr>
          <p:nvPr>
            <p:ph type="body" sz="quarter" idx="10"/>
          </p:nvPr>
        </p:nvSpPr>
        <p:spPr>
          <a:xfrm>
            <a:off x="3242734" y="575841"/>
            <a:ext cx="5294843"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3242416" y="959101"/>
            <a:ext cx="530468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3242416"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27"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8"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Picture Placeholder 25"/>
          <p:cNvSpPr>
            <a:spLocks noGrp="1"/>
          </p:cNvSpPr>
          <p:nvPr>
            <p:ph type="pic" sz="quarter" idx="17"/>
          </p:nvPr>
        </p:nvSpPr>
        <p:spPr>
          <a:xfrm>
            <a:off x="800011" y="912452"/>
            <a:ext cx="1552896" cy="2917902"/>
          </a:xfrm>
          <a:custGeom>
            <a:avLst/>
            <a:gdLst>
              <a:gd name="connsiteX0" fmla="*/ 26656 w 4082023"/>
              <a:gd name="connsiteY0" fmla="*/ 0 h 7233920"/>
              <a:gd name="connsiteX1" fmla="*/ 4055367 w 4082023"/>
              <a:gd name="connsiteY1" fmla="*/ 0 h 7233920"/>
              <a:gd name="connsiteX2" fmla="*/ 4082023 w 4082023"/>
              <a:gd name="connsiteY2" fmla="*/ 26656 h 7233920"/>
              <a:gd name="connsiteX3" fmla="*/ 4082023 w 4082023"/>
              <a:gd name="connsiteY3" fmla="*/ 7207264 h 7233920"/>
              <a:gd name="connsiteX4" fmla="*/ 4055367 w 4082023"/>
              <a:gd name="connsiteY4" fmla="*/ 7233920 h 7233920"/>
              <a:gd name="connsiteX5" fmla="*/ 26656 w 4082023"/>
              <a:gd name="connsiteY5" fmla="*/ 7233920 h 7233920"/>
              <a:gd name="connsiteX6" fmla="*/ 0 w 4082023"/>
              <a:gd name="connsiteY6" fmla="*/ 7207264 h 7233920"/>
              <a:gd name="connsiteX7" fmla="*/ 0 w 4082023"/>
              <a:gd name="connsiteY7" fmla="*/ 26656 h 7233920"/>
              <a:gd name="connsiteX8" fmla="*/ 26656 w 4082023"/>
              <a:gd name="connsiteY8" fmla="*/ 0 h 72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2023" h="7233920">
                <a:moveTo>
                  <a:pt x="26656" y="0"/>
                </a:moveTo>
                <a:lnTo>
                  <a:pt x="4055367" y="0"/>
                </a:lnTo>
                <a:cubicBezTo>
                  <a:pt x="4070091" y="0"/>
                  <a:pt x="4082023" y="11934"/>
                  <a:pt x="4082023" y="26656"/>
                </a:cubicBezTo>
                <a:lnTo>
                  <a:pt x="4082023" y="7207264"/>
                </a:lnTo>
                <a:cubicBezTo>
                  <a:pt x="4082023" y="7221986"/>
                  <a:pt x="4070091" y="7233920"/>
                  <a:pt x="4055367" y="7233920"/>
                </a:cubicBezTo>
                <a:lnTo>
                  <a:pt x="26656" y="7233920"/>
                </a:lnTo>
                <a:cubicBezTo>
                  <a:pt x="11934" y="7233920"/>
                  <a:pt x="0" y="7221986"/>
                  <a:pt x="0" y="7207264"/>
                </a:cubicBezTo>
                <a:lnTo>
                  <a:pt x="0" y="26656"/>
                </a:lnTo>
                <a:cubicBezTo>
                  <a:pt x="0" y="11934"/>
                  <a:pt x="11934" y="0"/>
                  <a:pt x="26656"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2" name="Picture 11">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569461103"/>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eb Browser &amp; iPhone Mockup">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bg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2"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bg1"/>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3" name="Straight Connector 12"/>
          <p:cNvCxnSpPr/>
          <p:nvPr userDrawn="1"/>
        </p:nvCxnSpPr>
        <p:spPr>
          <a:xfrm>
            <a:off x="593725" y="492067"/>
            <a:ext cx="914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p:cNvSpPr>
            <a:spLocks noGrp="1"/>
          </p:cNvSpPr>
          <p:nvPr>
            <p:ph type="pic" sz="quarter" idx="12"/>
          </p:nvPr>
        </p:nvSpPr>
        <p:spPr>
          <a:xfrm>
            <a:off x="1614488" y="1471671"/>
            <a:ext cx="5915025" cy="3186055"/>
          </a:xfrm>
          <a:custGeom>
            <a:avLst/>
            <a:gdLst>
              <a:gd name="connsiteX0" fmla="*/ 0 w 5915025"/>
              <a:gd name="connsiteY0" fmla="*/ 0 h 3326159"/>
              <a:gd name="connsiteX1" fmla="*/ 5915025 w 5915025"/>
              <a:gd name="connsiteY1" fmla="*/ 0 h 3326159"/>
              <a:gd name="connsiteX2" fmla="*/ 5915025 w 5915025"/>
              <a:gd name="connsiteY2" fmla="*/ 3326159 h 3326159"/>
              <a:gd name="connsiteX3" fmla="*/ 0 w 5915025"/>
              <a:gd name="connsiteY3" fmla="*/ 3326159 h 3326159"/>
            </a:gdLst>
            <a:ahLst/>
            <a:cxnLst>
              <a:cxn ang="0">
                <a:pos x="connsiteX0" y="connsiteY0"/>
              </a:cxn>
              <a:cxn ang="0">
                <a:pos x="connsiteX1" y="connsiteY1"/>
              </a:cxn>
              <a:cxn ang="0">
                <a:pos x="connsiteX2" y="connsiteY2"/>
              </a:cxn>
              <a:cxn ang="0">
                <a:pos x="connsiteX3" y="connsiteY3"/>
              </a:cxn>
            </a:cxnLst>
            <a:rect l="l" t="t" r="r" b="b"/>
            <a:pathLst>
              <a:path w="5915025" h="3326159">
                <a:moveTo>
                  <a:pt x="0" y="0"/>
                </a:moveTo>
                <a:lnTo>
                  <a:pt x="5915025" y="0"/>
                </a:lnTo>
                <a:lnTo>
                  <a:pt x="5915025" y="3326159"/>
                </a:lnTo>
                <a:lnTo>
                  <a:pt x="0" y="3326159"/>
                </a:lnTo>
                <a:close/>
              </a:path>
            </a:pathLst>
          </a:custGeom>
        </p:spPr>
        <p:txBody>
          <a:bodyPr wrap="square" anchor="ctr" anchorCtr="0">
            <a:noAutofit/>
          </a:bodyPr>
          <a:lstStyle>
            <a:lvl1pPr marL="0" indent="0" algn="ctr">
              <a:buFontTx/>
              <a:buNone/>
              <a:defRPr sz="1000">
                <a:solidFill>
                  <a:schemeClr val="accent6"/>
                </a:solidFill>
                <a:latin typeface="Lato" panose="020F0502020204030203" pitchFamily="34" charset="0"/>
              </a:defRPr>
            </a:lvl1pPr>
          </a:lstStyle>
          <a:p>
            <a:endParaRPr lang="en-US"/>
          </a:p>
        </p:txBody>
      </p:sp>
      <p:sp>
        <p:nvSpPr>
          <p:cNvPr id="21" name="Freeform 20"/>
          <p:cNvSpPr/>
          <p:nvPr userDrawn="1"/>
        </p:nvSpPr>
        <p:spPr>
          <a:xfrm>
            <a:off x="1614488" y="1318534"/>
            <a:ext cx="5915025" cy="156764"/>
          </a:xfrm>
          <a:custGeom>
            <a:avLst/>
            <a:gdLst>
              <a:gd name="connsiteX0" fmla="*/ 116359 w 15763003"/>
              <a:gd name="connsiteY0" fmla="*/ 0 h 418038"/>
              <a:gd name="connsiteX1" fmla="*/ 15646645 w 15763003"/>
              <a:gd name="connsiteY1" fmla="*/ 0 h 418038"/>
              <a:gd name="connsiteX2" fmla="*/ 15763003 w 15763003"/>
              <a:gd name="connsiteY2" fmla="*/ 116359 h 418038"/>
              <a:gd name="connsiteX3" fmla="*/ 15763003 w 15763003"/>
              <a:gd name="connsiteY3" fmla="*/ 418038 h 418038"/>
              <a:gd name="connsiteX4" fmla="*/ 0 w 15763003"/>
              <a:gd name="connsiteY4" fmla="*/ 418038 h 418038"/>
              <a:gd name="connsiteX5" fmla="*/ 0 w 15763003"/>
              <a:gd name="connsiteY5" fmla="*/ 116359 h 418038"/>
              <a:gd name="connsiteX6" fmla="*/ 116359 w 15763003"/>
              <a:gd name="connsiteY6" fmla="*/ 0 h 41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3003" h="418038">
                <a:moveTo>
                  <a:pt x="116359" y="0"/>
                </a:moveTo>
                <a:lnTo>
                  <a:pt x="15646645" y="0"/>
                </a:lnTo>
                <a:cubicBezTo>
                  <a:pt x="15710907" y="0"/>
                  <a:pt x="15763003" y="52096"/>
                  <a:pt x="15763003" y="116359"/>
                </a:cubicBezTo>
                <a:lnTo>
                  <a:pt x="15763003" y="418038"/>
                </a:lnTo>
                <a:lnTo>
                  <a:pt x="0" y="418038"/>
                </a:lnTo>
                <a:lnTo>
                  <a:pt x="0" y="116359"/>
                </a:lnTo>
                <a:cubicBezTo>
                  <a:pt x="0" y="52096"/>
                  <a:pt x="52096" y="0"/>
                  <a:pt x="11635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2" name="Oval 21"/>
          <p:cNvSpPr/>
          <p:nvPr userDrawn="1"/>
        </p:nvSpPr>
        <p:spPr>
          <a:xfrm>
            <a:off x="1711525" y="1367662"/>
            <a:ext cx="54173" cy="541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3" name="Oval 22"/>
          <p:cNvSpPr/>
          <p:nvPr userDrawn="1"/>
        </p:nvSpPr>
        <p:spPr>
          <a:xfrm>
            <a:off x="1806611" y="1367662"/>
            <a:ext cx="54173" cy="541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sp>
        <p:nvSpPr>
          <p:cNvPr id="24" name="Oval 23"/>
          <p:cNvSpPr/>
          <p:nvPr userDrawn="1"/>
        </p:nvSpPr>
        <p:spPr>
          <a:xfrm>
            <a:off x="1901698" y="1367662"/>
            <a:ext cx="54173" cy="5417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grpSp>
        <p:nvGrpSpPr>
          <p:cNvPr id="25" name="Group 24"/>
          <p:cNvGrpSpPr/>
          <p:nvPr userDrawn="1"/>
        </p:nvGrpSpPr>
        <p:grpSpPr>
          <a:xfrm>
            <a:off x="7154466" y="1366181"/>
            <a:ext cx="298052" cy="55653"/>
            <a:chOff x="19078575" y="3106739"/>
            <a:chExt cx="794804" cy="148407"/>
          </a:xfrm>
        </p:grpSpPr>
        <p:grpSp>
          <p:nvGrpSpPr>
            <p:cNvPr id="26" name="Group 25"/>
            <p:cNvGrpSpPr/>
            <p:nvPr/>
          </p:nvGrpSpPr>
          <p:grpSpPr>
            <a:xfrm>
              <a:off x="19736219" y="3106739"/>
              <a:ext cx="137160" cy="137160"/>
              <a:chOff x="19740165" y="3110684"/>
              <a:chExt cx="138113" cy="138113"/>
            </a:xfrm>
          </p:grpSpPr>
          <p:cxnSp>
            <p:nvCxnSpPr>
              <p:cNvPr id="29" name="Straight Connector 28"/>
              <p:cNvCxnSpPr/>
              <p:nvPr/>
            </p:nvCxnSpPr>
            <p:spPr>
              <a:xfrm>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9740165" y="3110684"/>
                <a:ext cx="138113" cy="138113"/>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27" name="Rounded Rectangle 26"/>
            <p:cNvSpPr/>
            <p:nvPr/>
          </p:nvSpPr>
          <p:spPr>
            <a:xfrm>
              <a:off x="19415125" y="3110684"/>
              <a:ext cx="144462" cy="14446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6"/>
            </a:p>
          </p:txBody>
        </p:sp>
        <p:cxnSp>
          <p:nvCxnSpPr>
            <p:cNvPr id="28" name="Straight Connector 27"/>
            <p:cNvCxnSpPr/>
            <p:nvPr/>
          </p:nvCxnSpPr>
          <p:spPr>
            <a:xfrm flipH="1">
              <a:off x="19078575" y="3255146"/>
              <a:ext cx="161925" cy="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36" name="Picture Placeholder 35"/>
          <p:cNvSpPr>
            <a:spLocks noGrp="1"/>
          </p:cNvSpPr>
          <p:nvPr>
            <p:ph type="pic" sz="quarter" idx="17"/>
          </p:nvPr>
        </p:nvSpPr>
        <p:spPr>
          <a:xfrm>
            <a:off x="5869461" y="2131215"/>
            <a:ext cx="1305324" cy="2409359"/>
          </a:xfrm>
          <a:custGeom>
            <a:avLst/>
            <a:gdLst>
              <a:gd name="connsiteX0" fmla="*/ 8541 w 1308021"/>
              <a:gd name="connsiteY0" fmla="*/ 0 h 2409359"/>
              <a:gd name="connsiteX1" fmla="*/ 1299480 w 1308021"/>
              <a:gd name="connsiteY1" fmla="*/ 0 h 2409359"/>
              <a:gd name="connsiteX2" fmla="*/ 1308021 w 1308021"/>
              <a:gd name="connsiteY2" fmla="*/ 8878 h 2409359"/>
              <a:gd name="connsiteX3" fmla="*/ 1308021 w 1308021"/>
              <a:gd name="connsiteY3" fmla="*/ 2400481 h 2409359"/>
              <a:gd name="connsiteX4" fmla="*/ 1299480 w 1308021"/>
              <a:gd name="connsiteY4" fmla="*/ 2409359 h 2409359"/>
              <a:gd name="connsiteX5" fmla="*/ 8541 w 1308021"/>
              <a:gd name="connsiteY5" fmla="*/ 2409359 h 2409359"/>
              <a:gd name="connsiteX6" fmla="*/ 0 w 1308021"/>
              <a:gd name="connsiteY6" fmla="*/ 2400481 h 2409359"/>
              <a:gd name="connsiteX7" fmla="*/ 0 w 1308021"/>
              <a:gd name="connsiteY7" fmla="*/ 8878 h 2409359"/>
              <a:gd name="connsiteX8" fmla="*/ 8541 w 1308021"/>
              <a:gd name="connsiteY8" fmla="*/ 0 h 240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8021" h="2409359">
                <a:moveTo>
                  <a:pt x="8541" y="0"/>
                </a:moveTo>
                <a:lnTo>
                  <a:pt x="1299480" y="0"/>
                </a:lnTo>
                <a:cubicBezTo>
                  <a:pt x="1304198" y="0"/>
                  <a:pt x="1308021" y="3975"/>
                  <a:pt x="1308021" y="8878"/>
                </a:cubicBezTo>
                <a:lnTo>
                  <a:pt x="1308021" y="2400481"/>
                </a:lnTo>
                <a:cubicBezTo>
                  <a:pt x="1308021" y="2405384"/>
                  <a:pt x="1304198" y="2409359"/>
                  <a:pt x="1299480" y="2409359"/>
                </a:cubicBezTo>
                <a:lnTo>
                  <a:pt x="8541" y="2409359"/>
                </a:lnTo>
                <a:cubicBezTo>
                  <a:pt x="3824" y="2409359"/>
                  <a:pt x="0" y="2405384"/>
                  <a:pt x="0" y="2400481"/>
                </a:cubicBezTo>
                <a:lnTo>
                  <a:pt x="0" y="8878"/>
                </a:lnTo>
                <a:cubicBezTo>
                  <a:pt x="0" y="3975"/>
                  <a:pt x="3824" y="0"/>
                  <a:pt x="8541" y="0"/>
                </a:cubicBezTo>
                <a:close/>
              </a:path>
            </a:pathLst>
          </a:custGeom>
          <a:noFill/>
          <a:ln w="6350">
            <a:solidFill>
              <a:schemeClr val="accent1"/>
            </a:solidFill>
          </a:ln>
        </p:spPr>
        <p:txBody>
          <a:bodyPr wrap="square" lIns="0" tIns="0" rIns="0" bIns="0" anchor="ctr" anchorCtr="0">
            <a:noAutofit/>
          </a:bodyPr>
          <a:lstStyle>
            <a:lvl1pPr marL="0" indent="0" algn="ctr">
              <a:buFontTx/>
              <a:buNone/>
              <a:defRPr sz="800">
                <a:solidFill>
                  <a:schemeClr val="accent6"/>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8" name="Picture 17">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2559249356"/>
      </p:ext>
    </p:extLst>
  </p:cSld>
  <p:clrMapOvr>
    <a:masterClrMapping/>
  </p:clrMapOvr>
  <p:transition spd="slow">
    <p:fade/>
  </p:transition>
  <p:extLst>
    <p:ext uri="{DCECCB84-F9BA-43D5-87BE-67443E8EF086}">
      <p15:sldGuideLst xmlns:p15="http://schemas.microsoft.com/office/powerpoint/2012/main">
        <p15:guide id="1" orient="horz" pos="2934">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ptop Mockup">
    <p:spTree>
      <p:nvGrpSpPr>
        <p:cNvPr id="1" name=""/>
        <p:cNvGrpSpPr/>
        <p:nvPr/>
      </p:nvGrpSpPr>
      <p:grpSpPr>
        <a:xfrm>
          <a:off x="0" y="0"/>
          <a:ext cx="0" cy="0"/>
          <a:chOff x="0" y="0"/>
          <a:chExt cx="0" cy="0"/>
        </a:xfrm>
      </p:grpSpPr>
      <p:sp>
        <p:nvSpPr>
          <p:cNvPr id="19" name="Rectangle 18"/>
          <p:cNvSpPr/>
          <p:nvPr userDrawn="1"/>
        </p:nvSpPr>
        <p:spPr>
          <a:xfrm>
            <a:off x="595315" y="1934634"/>
            <a:ext cx="7953374" cy="187258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61536" y="1432136"/>
            <a:ext cx="5027326" cy="3049841"/>
          </a:xfrm>
          <a:prstGeom prst="rect">
            <a:avLst/>
          </a:prstGeom>
        </p:spPr>
      </p:pic>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4" name="Picture Placeholder 2"/>
          <p:cNvSpPr>
            <a:spLocks noGrp="1"/>
          </p:cNvSpPr>
          <p:nvPr>
            <p:ph type="pic" sz="quarter" idx="12"/>
          </p:nvPr>
        </p:nvSpPr>
        <p:spPr>
          <a:xfrm>
            <a:off x="1957512" y="1714500"/>
            <a:ext cx="3635375" cy="2324100"/>
          </a:xfrm>
          <a:prstGeom prst="rect">
            <a:avLst/>
          </a:prstGeom>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pic>
        <p:nvPicPr>
          <p:cNvPr id="15" name="Picture 14">
            <a:extLst>
              <a:ext uri="{FF2B5EF4-FFF2-40B4-BE49-F238E27FC236}">
                <a16:creationId xmlns:a16="http://schemas.microsoft.com/office/drawing/2014/main" id="{02E5A025-B9EC-4B3B-8A5A-78BE0B998494}"/>
              </a:ext>
            </a:extLst>
          </p:cNvPr>
          <p:cNvPicPr>
            <a:picLocks noChangeAspect="1"/>
          </p:cNvPicPr>
          <p:nvPr userDrawn="1"/>
        </p:nvPicPr>
        <p:blipFill>
          <a:blip r:embed="rId3"/>
          <a:stretch>
            <a:fillRect/>
          </a:stretch>
        </p:blipFill>
        <p:spPr>
          <a:xfrm>
            <a:off x="6983888" y="117349"/>
            <a:ext cx="1589247" cy="371905"/>
          </a:xfrm>
          <a:prstGeom prst="rect">
            <a:avLst/>
          </a:prstGeom>
        </p:spPr>
      </p:pic>
    </p:spTree>
    <p:extLst>
      <p:ext uri="{BB962C8B-B14F-4D97-AF65-F5344CB8AC3E}">
        <p14:creationId xmlns:p14="http://schemas.microsoft.com/office/powerpoint/2010/main" val="3329901360"/>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Half Picture at Left 0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3986213"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1580016"/>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ection Break 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anchor="ctr" anchorCtr="0"/>
          <a:lstStyle>
            <a:lvl1pPr marL="0" indent="0" algn="ctr">
              <a:buNone/>
              <a:defRPr sz="12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136298795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mpany History Page 1">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Picture Placeholder 9"/>
          <p:cNvSpPr>
            <a:spLocks noGrp="1"/>
          </p:cNvSpPr>
          <p:nvPr>
            <p:ph type="pic" sz="quarter" idx="12"/>
          </p:nvPr>
        </p:nvSpPr>
        <p:spPr>
          <a:xfrm>
            <a:off x="4189509" y="1590011"/>
            <a:ext cx="1035714" cy="1035714"/>
          </a:xfrm>
          <a:prstGeom prst="ellipse">
            <a:avLst/>
          </a:prstGeom>
          <a:noFill/>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0" name="Picture Placeholder 9"/>
          <p:cNvSpPr>
            <a:spLocks noGrp="1"/>
          </p:cNvSpPr>
          <p:nvPr>
            <p:ph type="pic" sz="quarter" idx="13"/>
          </p:nvPr>
        </p:nvSpPr>
        <p:spPr>
          <a:xfrm>
            <a:off x="1520359" y="3233602"/>
            <a:ext cx="1035714" cy="1035714"/>
          </a:xfrm>
          <a:prstGeom prst="ellipse">
            <a:avLst/>
          </a:prstGeom>
          <a:noFill/>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1" name="Picture Placeholder 9"/>
          <p:cNvSpPr>
            <a:spLocks noGrp="1"/>
          </p:cNvSpPr>
          <p:nvPr>
            <p:ph type="pic" sz="quarter" idx="14"/>
          </p:nvPr>
        </p:nvSpPr>
        <p:spPr>
          <a:xfrm>
            <a:off x="6907309" y="3233602"/>
            <a:ext cx="1035714" cy="1035714"/>
          </a:xfrm>
          <a:prstGeom prst="ellipse">
            <a:avLst/>
          </a:prstGeom>
          <a:noFill/>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2" name="TextBox 11"/>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7"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8"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345220930"/>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Meet Our Team Page">
    <p:spTree>
      <p:nvGrpSpPr>
        <p:cNvPr id="1" name=""/>
        <p:cNvGrpSpPr/>
        <p:nvPr/>
      </p:nvGrpSpPr>
      <p:grpSpPr>
        <a:xfrm>
          <a:off x="0" y="0"/>
          <a:ext cx="0" cy="0"/>
          <a:chOff x="0" y="0"/>
          <a:chExt cx="0" cy="0"/>
        </a:xfrm>
      </p:grpSpPr>
      <p:sp>
        <p:nvSpPr>
          <p:cNvPr id="16" name="Picture Placeholder 9"/>
          <p:cNvSpPr>
            <a:spLocks noGrp="1"/>
          </p:cNvSpPr>
          <p:nvPr>
            <p:ph type="pic" sz="quarter" idx="11"/>
          </p:nvPr>
        </p:nvSpPr>
        <p:spPr>
          <a:xfrm>
            <a:off x="836170" y="1491268"/>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7" name="Picture Placeholder 9"/>
          <p:cNvSpPr>
            <a:spLocks noGrp="1"/>
          </p:cNvSpPr>
          <p:nvPr>
            <p:ph type="pic" sz="quarter" idx="12"/>
          </p:nvPr>
        </p:nvSpPr>
        <p:spPr>
          <a:xfrm>
            <a:off x="2480031" y="1491268"/>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8" name="Picture Placeholder 9"/>
          <p:cNvSpPr>
            <a:spLocks noGrp="1"/>
          </p:cNvSpPr>
          <p:nvPr>
            <p:ph type="pic" sz="quarter" idx="13"/>
          </p:nvPr>
        </p:nvSpPr>
        <p:spPr>
          <a:xfrm>
            <a:off x="4123891" y="1491268"/>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19" name="Picture Placeholder 9"/>
          <p:cNvSpPr>
            <a:spLocks noGrp="1"/>
          </p:cNvSpPr>
          <p:nvPr>
            <p:ph type="pic" sz="quarter" idx="14"/>
          </p:nvPr>
        </p:nvSpPr>
        <p:spPr>
          <a:xfrm>
            <a:off x="5767750" y="1491268"/>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0" name="Picture Placeholder 9"/>
          <p:cNvSpPr>
            <a:spLocks noGrp="1"/>
          </p:cNvSpPr>
          <p:nvPr>
            <p:ph type="pic" sz="quarter" idx="15"/>
          </p:nvPr>
        </p:nvSpPr>
        <p:spPr>
          <a:xfrm>
            <a:off x="7411612" y="1491268"/>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1" name="Picture Placeholder 9"/>
          <p:cNvSpPr>
            <a:spLocks noGrp="1"/>
          </p:cNvSpPr>
          <p:nvPr>
            <p:ph type="pic" sz="quarter" idx="16"/>
          </p:nvPr>
        </p:nvSpPr>
        <p:spPr>
          <a:xfrm>
            <a:off x="836170" y="2990521"/>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2" name="Picture Placeholder 9"/>
          <p:cNvSpPr>
            <a:spLocks noGrp="1"/>
          </p:cNvSpPr>
          <p:nvPr>
            <p:ph type="pic" sz="quarter" idx="17"/>
          </p:nvPr>
        </p:nvSpPr>
        <p:spPr>
          <a:xfrm>
            <a:off x="2480031" y="2990521"/>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3" name="Picture Placeholder 9"/>
          <p:cNvSpPr>
            <a:spLocks noGrp="1"/>
          </p:cNvSpPr>
          <p:nvPr>
            <p:ph type="pic" sz="quarter" idx="18"/>
          </p:nvPr>
        </p:nvSpPr>
        <p:spPr>
          <a:xfrm>
            <a:off x="4123891" y="2990521"/>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4" name="Picture Placeholder 9"/>
          <p:cNvSpPr>
            <a:spLocks noGrp="1"/>
          </p:cNvSpPr>
          <p:nvPr>
            <p:ph type="pic" sz="quarter" idx="19"/>
          </p:nvPr>
        </p:nvSpPr>
        <p:spPr>
          <a:xfrm>
            <a:off x="5767750" y="2990521"/>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5" name="Picture Placeholder 9"/>
          <p:cNvSpPr>
            <a:spLocks noGrp="1"/>
          </p:cNvSpPr>
          <p:nvPr>
            <p:ph type="pic" sz="quarter" idx="20"/>
          </p:nvPr>
        </p:nvSpPr>
        <p:spPr>
          <a:xfrm>
            <a:off x="7411612" y="2990521"/>
            <a:ext cx="895352" cy="895352"/>
          </a:xfrm>
          <a:prstGeom prst="ellipse">
            <a:avLst/>
          </a:prstGeom>
          <a:ln w="12700">
            <a:solidFill>
              <a:schemeClr val="bg1"/>
            </a:solidFill>
          </a:ln>
        </p:spPr>
        <p:txBody>
          <a:bodyPr anchor="ctr" anchorCtr="0"/>
          <a:lstStyle>
            <a:lvl1pPr marL="0" indent="0" algn="ctr">
              <a:buFontTx/>
              <a:buNone/>
              <a:defRPr sz="800">
                <a:solidFill>
                  <a:schemeClr val="accent5"/>
                </a:solidFill>
                <a:latin typeface="Lato" panose="020F0502020204030203" pitchFamily="34" charset="0"/>
              </a:defRPr>
            </a:lvl1pPr>
          </a:lstStyle>
          <a:p>
            <a:endParaRPr lang="en-US"/>
          </a:p>
        </p:txBody>
      </p:sp>
      <p:sp>
        <p:nvSpPr>
          <p:cNvPr id="28" name="TextBox 27"/>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32"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3" name="Text Placeholder 9"/>
          <p:cNvSpPr>
            <a:spLocks noGrp="1"/>
          </p:cNvSpPr>
          <p:nvPr>
            <p:ph type="body" sz="quarter" idx="2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34" name="Straight Connector 33"/>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6"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644696494"/>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Portfolio Left Half Page Pictur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2" y="1"/>
            <a:ext cx="4572000" cy="5143499"/>
          </a:xfrm>
          <a:prstGeom prst="rect">
            <a:avLst/>
          </a:prstGeom>
          <a:ln w="9525">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3" name="Text Placeholder 9"/>
          <p:cNvSpPr>
            <a:spLocks noGrp="1"/>
          </p:cNvSpPr>
          <p:nvPr>
            <p:ph type="body" sz="quarter" idx="11"/>
          </p:nvPr>
        </p:nvSpPr>
        <p:spPr>
          <a:xfrm>
            <a:off x="5156204" y="575840"/>
            <a:ext cx="3394071" cy="681459"/>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4" name="Text Placeholder 9"/>
          <p:cNvSpPr>
            <a:spLocks noGrp="1"/>
          </p:cNvSpPr>
          <p:nvPr>
            <p:ph type="body" sz="quarter" idx="12"/>
          </p:nvPr>
        </p:nvSpPr>
        <p:spPr>
          <a:xfrm>
            <a:off x="5165728" y="1306765"/>
            <a:ext cx="3394071"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165727"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5"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6"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556154921"/>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Our Creative Force 2">
    <p:spTree>
      <p:nvGrpSpPr>
        <p:cNvPr id="1" name=""/>
        <p:cNvGrpSpPr/>
        <p:nvPr/>
      </p:nvGrpSpPr>
      <p:grpSpPr>
        <a:xfrm>
          <a:off x="0" y="0"/>
          <a:ext cx="0" cy="0"/>
          <a:chOff x="0" y="0"/>
          <a:chExt cx="0" cy="0"/>
        </a:xfrm>
      </p:grpSpPr>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20" name="Picture Placeholder 3"/>
          <p:cNvSpPr>
            <a:spLocks noGrp="1"/>
          </p:cNvSpPr>
          <p:nvPr>
            <p:ph type="pic" sz="quarter" idx="12"/>
          </p:nvPr>
        </p:nvSpPr>
        <p:spPr>
          <a:xfrm>
            <a:off x="593725" y="1543050"/>
            <a:ext cx="2483136" cy="1992630"/>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4"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5"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8" name="Straight Connector 17"/>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icture Placeholder 3"/>
          <p:cNvSpPr>
            <a:spLocks noGrp="1"/>
          </p:cNvSpPr>
          <p:nvPr>
            <p:ph type="pic" sz="quarter" idx="13"/>
          </p:nvPr>
        </p:nvSpPr>
        <p:spPr>
          <a:xfrm>
            <a:off x="3328844" y="1543050"/>
            <a:ext cx="2483136" cy="1992630"/>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26" name="Picture Placeholder 3"/>
          <p:cNvSpPr>
            <a:spLocks noGrp="1"/>
          </p:cNvSpPr>
          <p:nvPr>
            <p:ph type="pic" sz="quarter" idx="14"/>
          </p:nvPr>
        </p:nvSpPr>
        <p:spPr>
          <a:xfrm>
            <a:off x="6063964" y="1543050"/>
            <a:ext cx="2483136" cy="1992630"/>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9"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1"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367149196"/>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imple Portfolio Single Show">
    <p:spTree>
      <p:nvGrpSpPr>
        <p:cNvPr id="1" name=""/>
        <p:cNvGrpSpPr/>
        <p:nvPr/>
      </p:nvGrpSpPr>
      <p:grpSpPr>
        <a:xfrm>
          <a:off x="0" y="0"/>
          <a:ext cx="0" cy="0"/>
          <a:chOff x="0" y="0"/>
          <a:chExt cx="0" cy="0"/>
        </a:xfrm>
      </p:grpSpPr>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4"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5"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8" name="Straight Connector 17"/>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Picture Placeholder 3"/>
          <p:cNvSpPr>
            <a:spLocks noGrp="1"/>
          </p:cNvSpPr>
          <p:nvPr>
            <p:ph type="pic" sz="quarter" idx="12"/>
          </p:nvPr>
        </p:nvSpPr>
        <p:spPr>
          <a:xfrm>
            <a:off x="593725" y="1543050"/>
            <a:ext cx="3986742" cy="2756285"/>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2"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461695741"/>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Various Project Show Case">
    <p:spTree>
      <p:nvGrpSpPr>
        <p:cNvPr id="1" name=""/>
        <p:cNvGrpSpPr/>
        <p:nvPr/>
      </p:nvGrpSpPr>
      <p:grpSpPr>
        <a:xfrm>
          <a:off x="0" y="0"/>
          <a:ext cx="0" cy="0"/>
          <a:chOff x="0" y="0"/>
          <a:chExt cx="0" cy="0"/>
        </a:xfrm>
      </p:grpSpPr>
      <p:sp>
        <p:nvSpPr>
          <p:cNvPr id="44" name="Text Placeholder 9"/>
          <p:cNvSpPr>
            <a:spLocks noGrp="1"/>
          </p:cNvSpPr>
          <p:nvPr userDrawn="1">
            <p:ph type="body" sz="quarter" idx="18"/>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45" name="Text Placeholder 9"/>
          <p:cNvSpPr>
            <a:spLocks noGrp="1"/>
          </p:cNvSpPr>
          <p:nvPr userDrawn="1">
            <p:ph type="body" sz="quarter" idx="19"/>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46" name="Straight Connector 45"/>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Picture Placeholder 17"/>
          <p:cNvSpPr>
            <a:spLocks noGrp="1"/>
          </p:cNvSpPr>
          <p:nvPr>
            <p:ph type="pic" sz="quarter" idx="10"/>
          </p:nvPr>
        </p:nvSpPr>
        <p:spPr>
          <a:xfrm>
            <a:off x="594391" y="1543050"/>
            <a:ext cx="1984248" cy="1371600"/>
          </a:xfrm>
          <a:prstGeom prst="rect">
            <a:avLst/>
          </a:prstGeom>
          <a:noFill/>
          <a:ln>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40" name="TextBox 39"/>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42" name="Picture Placeholder 17"/>
          <p:cNvSpPr>
            <a:spLocks noGrp="1"/>
          </p:cNvSpPr>
          <p:nvPr>
            <p:ph type="pic" sz="quarter" idx="20"/>
          </p:nvPr>
        </p:nvSpPr>
        <p:spPr>
          <a:xfrm>
            <a:off x="4561555" y="1543050"/>
            <a:ext cx="1984248" cy="1371600"/>
          </a:xfrm>
          <a:prstGeom prst="rect">
            <a:avLst/>
          </a:prstGeom>
          <a:noFill/>
          <a:ln>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47" name="Picture Placeholder 17"/>
          <p:cNvSpPr>
            <a:spLocks noGrp="1"/>
          </p:cNvSpPr>
          <p:nvPr>
            <p:ph type="pic" sz="quarter" idx="21"/>
          </p:nvPr>
        </p:nvSpPr>
        <p:spPr>
          <a:xfrm>
            <a:off x="2577973" y="2913398"/>
            <a:ext cx="1984248" cy="1371600"/>
          </a:xfrm>
          <a:prstGeom prst="rect">
            <a:avLst/>
          </a:prstGeom>
          <a:noFill/>
          <a:ln>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60" name="Picture Placeholder 17"/>
          <p:cNvSpPr>
            <a:spLocks noGrp="1"/>
          </p:cNvSpPr>
          <p:nvPr>
            <p:ph type="pic" sz="quarter" idx="22"/>
          </p:nvPr>
        </p:nvSpPr>
        <p:spPr>
          <a:xfrm>
            <a:off x="6545137" y="2913398"/>
            <a:ext cx="1984248" cy="1371600"/>
          </a:xfrm>
          <a:prstGeom prst="rect">
            <a:avLst/>
          </a:prstGeom>
          <a:noFill/>
          <a:ln>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5"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6"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858412820"/>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Featured Services Page">
    <p:spTree>
      <p:nvGrpSpPr>
        <p:cNvPr id="1" name=""/>
        <p:cNvGrpSpPr/>
        <p:nvPr/>
      </p:nvGrpSpPr>
      <p:grpSpPr>
        <a:xfrm>
          <a:off x="0" y="0"/>
          <a:ext cx="0" cy="0"/>
          <a:chOff x="0" y="0"/>
          <a:chExt cx="0" cy="0"/>
        </a:xfrm>
      </p:grpSpPr>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4"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5"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8" name="Straight Connector 17"/>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Picture Placeholder 3"/>
          <p:cNvSpPr>
            <a:spLocks noGrp="1"/>
          </p:cNvSpPr>
          <p:nvPr>
            <p:ph type="pic" sz="quarter" idx="12"/>
          </p:nvPr>
        </p:nvSpPr>
        <p:spPr>
          <a:xfrm>
            <a:off x="593727" y="1543050"/>
            <a:ext cx="1882774" cy="2743201"/>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28" name="Picture Placeholder 3"/>
          <p:cNvSpPr>
            <a:spLocks noGrp="1"/>
          </p:cNvSpPr>
          <p:nvPr>
            <p:ph type="pic" sz="quarter" idx="13"/>
          </p:nvPr>
        </p:nvSpPr>
        <p:spPr>
          <a:xfrm>
            <a:off x="6664326" y="1543050"/>
            <a:ext cx="1882774" cy="2743201"/>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29" name="Picture Placeholder 3"/>
          <p:cNvSpPr>
            <a:spLocks noGrp="1"/>
          </p:cNvSpPr>
          <p:nvPr>
            <p:ph type="pic" sz="quarter" idx="14"/>
          </p:nvPr>
        </p:nvSpPr>
        <p:spPr>
          <a:xfrm>
            <a:off x="4640793" y="1543050"/>
            <a:ext cx="1882774" cy="2743201"/>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30" name="Picture Placeholder 3"/>
          <p:cNvSpPr>
            <a:spLocks noGrp="1"/>
          </p:cNvSpPr>
          <p:nvPr>
            <p:ph type="pic" sz="quarter" idx="15"/>
          </p:nvPr>
        </p:nvSpPr>
        <p:spPr>
          <a:xfrm>
            <a:off x="2617260" y="1543050"/>
            <a:ext cx="1882774" cy="2743201"/>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9"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20"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774319650"/>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mall Picture at Left Side">
    <p:spTree>
      <p:nvGrpSpPr>
        <p:cNvPr id="1" name=""/>
        <p:cNvGrpSpPr/>
        <p:nvPr/>
      </p:nvGrpSpPr>
      <p:grpSpPr>
        <a:xfrm>
          <a:off x="0" y="0"/>
          <a:ext cx="0" cy="0"/>
          <a:chOff x="0" y="0"/>
          <a:chExt cx="0" cy="0"/>
        </a:xfrm>
      </p:grpSpPr>
      <p:sp>
        <p:nvSpPr>
          <p:cNvPr id="23" name="TextBox 22"/>
          <p:cNvSpPr txBox="1"/>
          <p:nvPr userDrawn="1"/>
        </p:nvSpPr>
        <p:spPr>
          <a:xfrm>
            <a:off x="7939423" y="4722842"/>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4" name="Text Placeholder 9"/>
          <p:cNvSpPr>
            <a:spLocks noGrp="1"/>
          </p:cNvSpPr>
          <p:nvPr>
            <p:ph type="body" sz="quarter" idx="10"/>
          </p:nvPr>
        </p:nvSpPr>
        <p:spPr>
          <a:xfrm>
            <a:off x="584203"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15"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18" name="Straight Connector 17"/>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Picture Placeholder 3"/>
          <p:cNvSpPr>
            <a:spLocks noGrp="1"/>
          </p:cNvSpPr>
          <p:nvPr>
            <p:ph type="pic" sz="quarter" idx="12"/>
          </p:nvPr>
        </p:nvSpPr>
        <p:spPr>
          <a:xfrm>
            <a:off x="593727" y="1543050"/>
            <a:ext cx="2692400" cy="2743201"/>
          </a:xfrm>
          <a:prstGeom prst="rect">
            <a:avLst/>
          </a:prstGeom>
          <a:ln w="6350">
            <a:noFill/>
          </a:ln>
        </p:spPr>
        <p:txBody>
          <a:bodyPr anchor="ctr" anchorCtr="0"/>
          <a:lstStyle>
            <a:lvl1pPr marL="0" indent="0" algn="ctr">
              <a:buNone/>
              <a:defRPr sz="1000">
                <a:solidFill>
                  <a:schemeClr val="accent5"/>
                </a:solidFill>
                <a:latin typeface="Lato" panose="020F0502020204030203" pitchFamily="34" charset="0"/>
              </a:defRPr>
            </a:lvl1pPr>
          </a:lstStyle>
          <a:p>
            <a:endParaRPr lang="en-US"/>
          </a:p>
        </p:txBody>
      </p:sp>
      <p:sp>
        <p:nvSpPr>
          <p:cNvPr id="12" name="Freeform 5">
            <a:hlinkClick r:id="" action="ppaction://hlinkshowjump?jump=nextslide"/>
          </p:cNvPr>
          <p:cNvSpPr>
            <a:spLocks noEditPoints="1"/>
          </p:cNvSpPr>
          <p:nvPr userDrawn="1"/>
        </p:nvSpPr>
        <p:spPr bwMode="auto">
          <a:xfrm>
            <a:off x="8407429" y="4713317"/>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Freeform 5">
            <a:hlinkClick r:id="" action="ppaction://hlinkshowjump?jump=previousslide"/>
          </p:cNvPr>
          <p:cNvSpPr>
            <a:spLocks noEditPoints="1"/>
          </p:cNvSpPr>
          <p:nvPr userDrawn="1"/>
        </p:nvSpPr>
        <p:spPr bwMode="auto">
          <a:xfrm>
            <a:off x="8244098" y="4713317"/>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57151233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402730502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Half Picture at Left 02">
    <p:spTree>
      <p:nvGrpSpPr>
        <p:cNvPr id="1" name=""/>
        <p:cNvGrpSpPr/>
        <p:nvPr/>
      </p:nvGrpSpPr>
      <p:grpSpPr>
        <a:xfrm>
          <a:off x="0" y="0"/>
          <a:ext cx="0" cy="0"/>
          <a:chOff x="0" y="0"/>
          <a:chExt cx="0" cy="0"/>
        </a:xfrm>
      </p:grpSpPr>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Picture Placeholder 2"/>
          <p:cNvSpPr>
            <a:spLocks noGrp="1"/>
          </p:cNvSpPr>
          <p:nvPr>
            <p:ph type="pic" sz="quarter" idx="10"/>
          </p:nvPr>
        </p:nvSpPr>
        <p:spPr>
          <a:xfrm>
            <a:off x="0" y="0"/>
            <a:ext cx="4572000"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8" name="Picture 7">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510270787"/>
      </p:ext>
    </p:extLst>
  </p:cSld>
  <p:clrMapOvr>
    <a:masterClrMapping/>
  </p:clrMapOvr>
  <p:transition spd="slow">
    <p:fade/>
  </p:transition>
  <p:extLst>
    <p:ext uri="{DCECCB84-F9BA-43D5-87BE-67443E8EF086}">
      <p15:sldGuideLst xmlns:p15="http://schemas.microsoft.com/office/powerpoint/2012/main">
        <p15:guide id="0" orient="horz" pos="972" userDrawn="1">
          <p15:clr>
            <a:srgbClr val="FBAE40"/>
          </p15:clr>
        </p15:guide>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Slide with Footers">
    <p:spTree>
      <p:nvGrpSpPr>
        <p:cNvPr id="1" name=""/>
        <p:cNvGrpSpPr/>
        <p:nvPr/>
      </p:nvGrpSpPr>
      <p:grpSpPr>
        <a:xfrm>
          <a:off x="0" y="0"/>
          <a:ext cx="0" cy="0"/>
          <a:chOff x="0" y="0"/>
          <a:chExt cx="0" cy="0"/>
        </a:xfrm>
      </p:grpSpPr>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37980881"/>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308069"/>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ull Blank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63290818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lide with Mini Half Picture at Righ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3"/>
          </p:nvPr>
        </p:nvSpPr>
        <p:spPr>
          <a:xfrm>
            <a:off x="4725986"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91168428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lide with Mini Half Picture at Left">
    <p:spTree>
      <p:nvGrpSpPr>
        <p:cNvPr id="1" name=""/>
        <p:cNvGrpSpPr/>
        <p:nvPr/>
      </p:nvGrpSpPr>
      <p:grpSpPr>
        <a:xfrm>
          <a:off x="0" y="0"/>
          <a:ext cx="0" cy="0"/>
          <a:chOff x="0" y="0"/>
          <a:chExt cx="0" cy="0"/>
        </a:xfrm>
      </p:grpSpPr>
      <p:sp>
        <p:nvSpPr>
          <p:cNvPr id="13" name="Rectangle 12"/>
          <p:cNvSpPr/>
          <p:nvPr userDrawn="1"/>
        </p:nvSpPr>
        <p:spPr>
          <a:xfrm>
            <a:off x="593725" y="1543050"/>
            <a:ext cx="7953375" cy="27432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3"/>
          </p:nvPr>
        </p:nvSpPr>
        <p:spPr>
          <a:xfrm>
            <a:off x="593725" y="1543050"/>
            <a:ext cx="3821113" cy="2743200"/>
          </a:xfrm>
          <a:prstGeom prst="rect">
            <a:avLst/>
          </a:prstGeom>
          <a:solidFill>
            <a:srgbClr val="CCCCCC"/>
          </a:solidFill>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68570895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Our Vision, Mission &amp; Values Slide">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Picture Placeholder 7"/>
          <p:cNvSpPr>
            <a:spLocks noGrp="1"/>
          </p:cNvSpPr>
          <p:nvPr>
            <p:ph type="pic" sz="quarter" idx="12"/>
          </p:nvPr>
        </p:nvSpPr>
        <p:spPr>
          <a:xfrm>
            <a:off x="0" y="1543050"/>
            <a:ext cx="3152716" cy="2743200"/>
          </a:xfrm>
          <a:custGeom>
            <a:avLst/>
            <a:gdLst>
              <a:gd name="connsiteX0" fmla="*/ 0 w 9516533"/>
              <a:gd name="connsiteY0" fmla="*/ 0 h 8280400"/>
              <a:gd name="connsiteX1" fmla="*/ 5376333 w 9516533"/>
              <a:gd name="connsiteY1" fmla="*/ 0 h 8280400"/>
              <a:gd name="connsiteX2" fmla="*/ 9516533 w 9516533"/>
              <a:gd name="connsiteY2" fmla="*/ 4140200 h 8280400"/>
              <a:gd name="connsiteX3" fmla="*/ 5376333 w 9516533"/>
              <a:gd name="connsiteY3" fmla="*/ 8280400 h 8280400"/>
              <a:gd name="connsiteX4" fmla="*/ 0 w 9516533"/>
              <a:gd name="connsiteY4" fmla="*/ 8280400 h 8280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6533" h="8280400">
                <a:moveTo>
                  <a:pt x="0" y="0"/>
                </a:moveTo>
                <a:lnTo>
                  <a:pt x="5376333" y="0"/>
                </a:lnTo>
                <a:cubicBezTo>
                  <a:pt x="7662902" y="0"/>
                  <a:pt x="9516533" y="1853631"/>
                  <a:pt x="9516533" y="4140200"/>
                </a:cubicBezTo>
                <a:cubicBezTo>
                  <a:pt x="9516533" y="6426769"/>
                  <a:pt x="7662902" y="8280400"/>
                  <a:pt x="5376333" y="8280400"/>
                </a:cubicBezTo>
                <a:lnTo>
                  <a:pt x="0" y="8280400"/>
                </a:lnTo>
                <a:close/>
              </a:path>
            </a:pathLst>
          </a:custGeom>
        </p:spPr>
        <p:txBody>
          <a:bodyPr wrap="square" lIns="0" tIns="0" rIns="0" bIns="0" anchor="ctr" anchorCtr="0">
            <a:noAutofit/>
          </a:bodyPr>
          <a:lstStyle>
            <a:lvl1pPr marL="0" indent="0" algn="ctr">
              <a:buFontTx/>
              <a:buNone/>
              <a:defRPr sz="1000">
                <a:solidFill>
                  <a:schemeClr val="accent5"/>
                </a:solidFill>
                <a:latin typeface="Lato" panose="020F0502020204030203" pitchFamily="34" charset="0"/>
                <a:ea typeface="Open Sans Light" panose="020B0306030504020204" pitchFamily="34" charset="0"/>
                <a:cs typeface="Open Sans Light" panose="020B0306030504020204" pitchFamily="34" charset="0"/>
              </a:defRPr>
            </a:lvl1pPr>
          </a:lstStyle>
          <a:p>
            <a:endParaRPr lang="en-US"/>
          </a:p>
        </p:txBody>
      </p:sp>
      <p:pic>
        <p:nvPicPr>
          <p:cNvPr id="14" name="Picture 13">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2364621194"/>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lide with Half Picture at Left 0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3986213"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43727280"/>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lide with Half Picture at Left 02">
    <p:spTree>
      <p:nvGrpSpPr>
        <p:cNvPr id="1" name=""/>
        <p:cNvGrpSpPr/>
        <p:nvPr/>
      </p:nvGrpSpPr>
      <p:grpSpPr>
        <a:xfrm>
          <a:off x="0" y="0"/>
          <a:ext cx="0" cy="0"/>
          <a:chOff x="0" y="0"/>
          <a:chExt cx="0" cy="0"/>
        </a:xfrm>
      </p:grpSpPr>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Picture Placeholder 2"/>
          <p:cNvSpPr>
            <a:spLocks noGrp="1"/>
          </p:cNvSpPr>
          <p:nvPr>
            <p:ph type="pic" sz="quarter" idx="10"/>
          </p:nvPr>
        </p:nvSpPr>
        <p:spPr>
          <a:xfrm>
            <a:off x="0" y="0"/>
            <a:ext cx="4572000"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8" name="Picture 7">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3287913789"/>
      </p:ext>
    </p:extLst>
  </p:cSld>
  <p:clrMapOvr>
    <a:masterClrMapping/>
  </p:clrMapOvr>
  <p:transition spd="slow">
    <p:fade/>
  </p:transition>
  <p:extLst>
    <p:ext uri="{DCECCB84-F9BA-43D5-87BE-67443E8EF086}">
      <p15:sldGuideLst xmlns:p15="http://schemas.microsoft.com/office/powerpoint/2012/main">
        <p15:guide id="0" orient="horz" pos="972">
          <p15:clr>
            <a:srgbClr val="FBAE40"/>
          </p15:clr>
        </p15:guide>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lide with Half Picture at Righ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1" y="0"/>
            <a:ext cx="4572000" cy="51435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Tree>
    <p:extLst>
      <p:ext uri="{BB962C8B-B14F-4D97-AF65-F5344CB8AC3E}">
        <p14:creationId xmlns:p14="http://schemas.microsoft.com/office/powerpoint/2010/main" val="598411092"/>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Our Portfolio 01">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584202" y="575841"/>
            <a:ext cx="7953374" cy="383260"/>
          </a:xfrm>
          <a:prstGeom prst="rect">
            <a:avLst/>
          </a:prstGeom>
        </p:spPr>
        <p:txBody>
          <a:bodyPr lIns="0" tIns="0" rIns="0" bIns="0"/>
          <a:lstStyle>
            <a:lvl1pPr marL="0" indent="0" algn="l">
              <a:lnSpc>
                <a:spcPct val="100000"/>
              </a:lnSpc>
              <a:spcBef>
                <a:spcPts val="0"/>
              </a:spcBef>
              <a:buNone/>
              <a:defRPr sz="2200" b="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sp>
        <p:nvSpPr>
          <p:cNvPr id="3" name="Text Placeholder 9"/>
          <p:cNvSpPr>
            <a:spLocks noGrp="1"/>
          </p:cNvSpPr>
          <p:nvPr>
            <p:ph type="body" sz="quarter" idx="11"/>
          </p:nvPr>
        </p:nvSpPr>
        <p:spPr>
          <a:xfrm>
            <a:off x="593725" y="959101"/>
            <a:ext cx="7953374" cy="141344"/>
          </a:xfrm>
          <a:prstGeom prst="rect">
            <a:avLst/>
          </a:prstGeom>
        </p:spPr>
        <p:txBody>
          <a:bodyPr lIns="0" tIns="0" rIns="0" bIns="0"/>
          <a:lstStyle>
            <a:lvl1pPr marL="0" indent="0" algn="l">
              <a:lnSpc>
                <a:spcPts val="1200"/>
              </a:lnSpc>
              <a:spcBef>
                <a:spcPts val="0"/>
              </a:spcBef>
              <a:buNone/>
              <a:defRPr sz="900" b="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stStyle>
          <a:p>
            <a:pPr lvl="0"/>
            <a:r>
              <a:rPr lang="en-US"/>
              <a:t>Click to edit Master text styles</a:t>
            </a:r>
          </a:p>
        </p:txBody>
      </p:sp>
      <p:cxnSp>
        <p:nvCxnSpPr>
          <p:cNvPr id="5" name="Straight Connector 4"/>
          <p:cNvCxnSpPr/>
          <p:nvPr userDrawn="1"/>
        </p:nvCxnSpPr>
        <p:spPr>
          <a:xfrm>
            <a:off x="593725" y="492067"/>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userDrawn="1"/>
        </p:nvSpPr>
        <p:spPr>
          <a:xfrm>
            <a:off x="7939422" y="4722841"/>
            <a:ext cx="206993" cy="123111"/>
          </a:xfrm>
          <a:prstGeom prst="rect">
            <a:avLst/>
          </a:prstGeom>
          <a:noFill/>
        </p:spPr>
        <p:txBody>
          <a:bodyPr wrap="square" lIns="0" tIns="0" rIns="0" bIns="0" rtlCol="0">
            <a:spAutoFit/>
          </a:bodyPr>
          <a:lstStyle/>
          <a:p>
            <a:pPr algn="r"/>
            <a:fld id="{27692F5A-FC14-4E83-B4CC-18F6C2D780A4}" type="slidenum">
              <a:rPr lang="en-US" sz="800" b="0" spc="30" baseline="0" smtClean="0">
                <a:solidFill>
                  <a:schemeClr val="accent4"/>
                </a:solidFill>
                <a:latin typeface="Lato" panose="020F0502020204030203" pitchFamily="34" charset="0"/>
              </a:rPr>
              <a:pPr algn="r"/>
              <a:t>‹#›</a:t>
            </a:fld>
            <a:endParaRPr lang="en-US" sz="800" b="0" spc="30" baseline="0">
              <a:solidFill>
                <a:schemeClr val="accent4"/>
              </a:solidFill>
              <a:latin typeface="Lato" panose="020F0502020204030203" pitchFamily="34" charset="0"/>
            </a:endParaRPr>
          </a:p>
        </p:txBody>
      </p:sp>
      <p:sp>
        <p:nvSpPr>
          <p:cNvPr id="11" name="Freeform 5">
            <a:hlinkClick r:id="" action="ppaction://hlinkshowjump?jump=nextslide"/>
          </p:cNvPr>
          <p:cNvSpPr>
            <a:spLocks noEditPoints="1"/>
          </p:cNvSpPr>
          <p:nvPr userDrawn="1"/>
        </p:nvSpPr>
        <p:spPr bwMode="auto">
          <a:xfrm>
            <a:off x="8407428" y="4713316"/>
            <a:ext cx="141259" cy="141259"/>
          </a:xfrm>
          <a:custGeom>
            <a:avLst/>
            <a:gdLst>
              <a:gd name="T0" fmla="*/ 883 w 2350"/>
              <a:gd name="T1" fmla="*/ 679 h 2350"/>
              <a:gd name="T2" fmla="*/ 1338 w 2350"/>
              <a:gd name="T3" fmla="*/ 1175 h 2350"/>
              <a:gd name="T4" fmla="*/ 883 w 2350"/>
              <a:gd name="T5" fmla="*/ 1671 h 2350"/>
              <a:gd name="T6" fmla="*/ 883 w 2350"/>
              <a:gd name="T7" fmla="*/ 1813 h 2350"/>
              <a:gd name="T8" fmla="*/ 1023 w 2350"/>
              <a:gd name="T9" fmla="*/ 1813 h 2350"/>
              <a:gd name="T10" fmla="*/ 1579 w 2350"/>
              <a:gd name="T11" fmla="*/ 1246 h 2350"/>
              <a:gd name="T12" fmla="*/ 1579 w 2350"/>
              <a:gd name="T13" fmla="*/ 1104 h 2350"/>
              <a:gd name="T14" fmla="*/ 1023 w 2350"/>
              <a:gd name="T15" fmla="*/ 537 h 2350"/>
              <a:gd name="T16" fmla="*/ 883 w 2350"/>
              <a:gd name="T17" fmla="*/ 537 h 2350"/>
              <a:gd name="T18" fmla="*/ 883 w 2350"/>
              <a:gd name="T19" fmla="*/ 679 h 2350"/>
              <a:gd name="T20" fmla="*/ 0 w 2350"/>
              <a:gd name="T21" fmla="*/ 1175 h 2350"/>
              <a:gd name="T22" fmla="*/ 1175 w 2350"/>
              <a:gd name="T23" fmla="*/ 2350 h 2350"/>
              <a:gd name="T24" fmla="*/ 2350 w 2350"/>
              <a:gd name="T25" fmla="*/ 1175 h 2350"/>
              <a:gd name="T26" fmla="*/ 1175 w 2350"/>
              <a:gd name="T27" fmla="*/ 0 h 2350"/>
              <a:gd name="T28" fmla="*/ 0 w 2350"/>
              <a:gd name="T29" fmla="*/ 1175 h 2350"/>
              <a:gd name="T30" fmla="*/ 2198 w 2350"/>
              <a:gd name="T31" fmla="*/ 1175 h 2350"/>
              <a:gd name="T32" fmla="*/ 1175 w 2350"/>
              <a:gd name="T33" fmla="*/ 2198 h 2350"/>
              <a:gd name="T34" fmla="*/ 152 w 2350"/>
              <a:gd name="T35" fmla="*/ 1175 h 2350"/>
              <a:gd name="T36" fmla="*/ 1175 w 2350"/>
              <a:gd name="T37" fmla="*/ 152 h 2350"/>
              <a:gd name="T38" fmla="*/ 2198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883" y="679"/>
                </a:moveTo>
                <a:cubicBezTo>
                  <a:pt x="1338" y="1175"/>
                  <a:pt x="1338" y="1175"/>
                  <a:pt x="1338" y="1175"/>
                </a:cubicBezTo>
                <a:cubicBezTo>
                  <a:pt x="883" y="1671"/>
                  <a:pt x="883" y="1671"/>
                  <a:pt x="883" y="1671"/>
                </a:cubicBezTo>
                <a:cubicBezTo>
                  <a:pt x="844" y="1710"/>
                  <a:pt x="844" y="1774"/>
                  <a:pt x="883" y="1813"/>
                </a:cubicBezTo>
                <a:cubicBezTo>
                  <a:pt x="922" y="1852"/>
                  <a:pt x="985" y="1852"/>
                  <a:pt x="1023" y="1813"/>
                </a:cubicBezTo>
                <a:cubicBezTo>
                  <a:pt x="1579" y="1246"/>
                  <a:pt x="1579" y="1246"/>
                  <a:pt x="1579" y="1246"/>
                </a:cubicBezTo>
                <a:cubicBezTo>
                  <a:pt x="1618" y="1207"/>
                  <a:pt x="1618" y="1143"/>
                  <a:pt x="1579" y="1104"/>
                </a:cubicBezTo>
                <a:cubicBezTo>
                  <a:pt x="1023" y="537"/>
                  <a:pt x="1023" y="537"/>
                  <a:pt x="1023" y="537"/>
                </a:cubicBezTo>
                <a:cubicBezTo>
                  <a:pt x="985" y="498"/>
                  <a:pt x="922" y="498"/>
                  <a:pt x="883" y="537"/>
                </a:cubicBezTo>
                <a:cubicBezTo>
                  <a:pt x="844" y="576"/>
                  <a:pt x="844" y="640"/>
                  <a:pt x="883" y="679"/>
                </a:cubicBezTo>
                <a:close/>
                <a:moveTo>
                  <a:pt x="0" y="1175"/>
                </a:moveTo>
                <a:cubicBezTo>
                  <a:pt x="0" y="1824"/>
                  <a:pt x="526" y="2350"/>
                  <a:pt x="1175" y="2350"/>
                </a:cubicBezTo>
                <a:cubicBezTo>
                  <a:pt x="1824" y="2350"/>
                  <a:pt x="2350" y="1824"/>
                  <a:pt x="2350" y="1175"/>
                </a:cubicBezTo>
                <a:cubicBezTo>
                  <a:pt x="2350" y="526"/>
                  <a:pt x="1824" y="0"/>
                  <a:pt x="1175" y="0"/>
                </a:cubicBezTo>
                <a:cubicBezTo>
                  <a:pt x="526" y="0"/>
                  <a:pt x="0" y="526"/>
                  <a:pt x="0" y="1175"/>
                </a:cubicBezTo>
                <a:close/>
                <a:moveTo>
                  <a:pt x="2198" y="1175"/>
                </a:moveTo>
                <a:cubicBezTo>
                  <a:pt x="2198" y="1740"/>
                  <a:pt x="1740" y="2198"/>
                  <a:pt x="1175" y="2198"/>
                </a:cubicBezTo>
                <a:cubicBezTo>
                  <a:pt x="610" y="2198"/>
                  <a:pt x="152" y="1740"/>
                  <a:pt x="152" y="1175"/>
                </a:cubicBezTo>
                <a:cubicBezTo>
                  <a:pt x="152" y="610"/>
                  <a:pt x="610" y="152"/>
                  <a:pt x="1175" y="152"/>
                </a:cubicBezTo>
                <a:cubicBezTo>
                  <a:pt x="1740" y="152"/>
                  <a:pt x="2198" y="610"/>
                  <a:pt x="2198"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
            <a:hlinkClick r:id="" action="ppaction://hlinkshowjump?jump=previousslide"/>
          </p:cNvPr>
          <p:cNvSpPr>
            <a:spLocks noEditPoints="1"/>
          </p:cNvSpPr>
          <p:nvPr userDrawn="1"/>
        </p:nvSpPr>
        <p:spPr bwMode="auto">
          <a:xfrm>
            <a:off x="8244097" y="4713316"/>
            <a:ext cx="141259" cy="141259"/>
          </a:xfrm>
          <a:custGeom>
            <a:avLst/>
            <a:gdLst>
              <a:gd name="T0" fmla="*/ 1467 w 2350"/>
              <a:gd name="T1" fmla="*/ 1671 h 2350"/>
              <a:gd name="T2" fmla="*/ 1012 w 2350"/>
              <a:gd name="T3" fmla="*/ 1175 h 2350"/>
              <a:gd name="T4" fmla="*/ 1467 w 2350"/>
              <a:gd name="T5" fmla="*/ 679 h 2350"/>
              <a:gd name="T6" fmla="*/ 1467 w 2350"/>
              <a:gd name="T7" fmla="*/ 537 h 2350"/>
              <a:gd name="T8" fmla="*/ 1327 w 2350"/>
              <a:gd name="T9" fmla="*/ 537 h 2350"/>
              <a:gd name="T10" fmla="*/ 771 w 2350"/>
              <a:gd name="T11" fmla="*/ 1104 h 2350"/>
              <a:gd name="T12" fmla="*/ 771 w 2350"/>
              <a:gd name="T13" fmla="*/ 1246 h 2350"/>
              <a:gd name="T14" fmla="*/ 1327 w 2350"/>
              <a:gd name="T15" fmla="*/ 1813 h 2350"/>
              <a:gd name="T16" fmla="*/ 1467 w 2350"/>
              <a:gd name="T17" fmla="*/ 1813 h 2350"/>
              <a:gd name="T18" fmla="*/ 1467 w 2350"/>
              <a:gd name="T19" fmla="*/ 1671 h 2350"/>
              <a:gd name="T20" fmla="*/ 2350 w 2350"/>
              <a:gd name="T21" fmla="*/ 1175 h 2350"/>
              <a:gd name="T22" fmla="*/ 1175 w 2350"/>
              <a:gd name="T23" fmla="*/ 0 h 2350"/>
              <a:gd name="T24" fmla="*/ 0 w 2350"/>
              <a:gd name="T25" fmla="*/ 1175 h 2350"/>
              <a:gd name="T26" fmla="*/ 1175 w 2350"/>
              <a:gd name="T27" fmla="*/ 2350 h 2350"/>
              <a:gd name="T28" fmla="*/ 2350 w 2350"/>
              <a:gd name="T29" fmla="*/ 1175 h 2350"/>
              <a:gd name="T30" fmla="*/ 152 w 2350"/>
              <a:gd name="T31" fmla="*/ 1175 h 2350"/>
              <a:gd name="T32" fmla="*/ 1175 w 2350"/>
              <a:gd name="T33" fmla="*/ 152 h 2350"/>
              <a:gd name="T34" fmla="*/ 2198 w 2350"/>
              <a:gd name="T35" fmla="*/ 1175 h 2350"/>
              <a:gd name="T36" fmla="*/ 1175 w 2350"/>
              <a:gd name="T37" fmla="*/ 2198 h 2350"/>
              <a:gd name="T38" fmla="*/ 152 w 2350"/>
              <a:gd name="T39" fmla="*/ 1175 h 2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0" h="2350">
                <a:moveTo>
                  <a:pt x="1467" y="1671"/>
                </a:moveTo>
                <a:cubicBezTo>
                  <a:pt x="1012" y="1175"/>
                  <a:pt x="1012" y="1175"/>
                  <a:pt x="1012" y="1175"/>
                </a:cubicBezTo>
                <a:cubicBezTo>
                  <a:pt x="1467" y="679"/>
                  <a:pt x="1467" y="679"/>
                  <a:pt x="1467" y="679"/>
                </a:cubicBezTo>
                <a:cubicBezTo>
                  <a:pt x="1506" y="640"/>
                  <a:pt x="1506" y="576"/>
                  <a:pt x="1467" y="537"/>
                </a:cubicBezTo>
                <a:cubicBezTo>
                  <a:pt x="1428" y="498"/>
                  <a:pt x="1365" y="498"/>
                  <a:pt x="1327" y="537"/>
                </a:cubicBezTo>
                <a:cubicBezTo>
                  <a:pt x="771" y="1104"/>
                  <a:pt x="771" y="1104"/>
                  <a:pt x="771" y="1104"/>
                </a:cubicBezTo>
                <a:cubicBezTo>
                  <a:pt x="732" y="1143"/>
                  <a:pt x="732" y="1207"/>
                  <a:pt x="771" y="1246"/>
                </a:cubicBezTo>
                <a:cubicBezTo>
                  <a:pt x="1327" y="1813"/>
                  <a:pt x="1327" y="1813"/>
                  <a:pt x="1327" y="1813"/>
                </a:cubicBezTo>
                <a:cubicBezTo>
                  <a:pt x="1365" y="1852"/>
                  <a:pt x="1428" y="1852"/>
                  <a:pt x="1467" y="1813"/>
                </a:cubicBezTo>
                <a:cubicBezTo>
                  <a:pt x="1506" y="1774"/>
                  <a:pt x="1506" y="1710"/>
                  <a:pt x="1467" y="1671"/>
                </a:cubicBezTo>
                <a:close/>
                <a:moveTo>
                  <a:pt x="2350" y="1175"/>
                </a:moveTo>
                <a:cubicBezTo>
                  <a:pt x="2350" y="526"/>
                  <a:pt x="1824" y="0"/>
                  <a:pt x="1175" y="0"/>
                </a:cubicBezTo>
                <a:cubicBezTo>
                  <a:pt x="526" y="0"/>
                  <a:pt x="0" y="526"/>
                  <a:pt x="0" y="1175"/>
                </a:cubicBezTo>
                <a:cubicBezTo>
                  <a:pt x="0" y="1824"/>
                  <a:pt x="526" y="2350"/>
                  <a:pt x="1175" y="2350"/>
                </a:cubicBezTo>
                <a:cubicBezTo>
                  <a:pt x="1824" y="2350"/>
                  <a:pt x="2350" y="1824"/>
                  <a:pt x="2350" y="1175"/>
                </a:cubicBezTo>
                <a:close/>
                <a:moveTo>
                  <a:pt x="152" y="1175"/>
                </a:moveTo>
                <a:cubicBezTo>
                  <a:pt x="152" y="610"/>
                  <a:pt x="610" y="152"/>
                  <a:pt x="1175" y="152"/>
                </a:cubicBezTo>
                <a:cubicBezTo>
                  <a:pt x="1740" y="152"/>
                  <a:pt x="2198" y="610"/>
                  <a:pt x="2198" y="1175"/>
                </a:cubicBezTo>
                <a:cubicBezTo>
                  <a:pt x="2198" y="1740"/>
                  <a:pt x="1740" y="2198"/>
                  <a:pt x="1175" y="2198"/>
                </a:cubicBezTo>
                <a:cubicBezTo>
                  <a:pt x="610" y="2198"/>
                  <a:pt x="152" y="1740"/>
                  <a:pt x="152" y="1175"/>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Picture Placeholder 2"/>
          <p:cNvSpPr>
            <a:spLocks noGrp="1"/>
          </p:cNvSpPr>
          <p:nvPr>
            <p:ph type="pic" sz="quarter" idx="12"/>
          </p:nvPr>
        </p:nvSpPr>
        <p:spPr>
          <a:xfrm>
            <a:off x="593724"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sp>
        <p:nvSpPr>
          <p:cNvPr id="20" name="Picture Placeholder 2"/>
          <p:cNvSpPr>
            <a:spLocks noGrp="1"/>
          </p:cNvSpPr>
          <p:nvPr>
            <p:ph type="pic" sz="quarter" idx="13"/>
          </p:nvPr>
        </p:nvSpPr>
        <p:spPr>
          <a:xfrm>
            <a:off x="4725986" y="1543050"/>
            <a:ext cx="3821113" cy="2743200"/>
          </a:xfrm>
          <a:prstGeom prst="rect">
            <a:avLst/>
          </a:prstGeom>
        </p:spPr>
        <p:txBody>
          <a:bodyPr anchor="ctr" anchorCtr="0"/>
          <a:lstStyle>
            <a:lvl1pPr marL="0" indent="0" algn="ctr">
              <a:buFontTx/>
              <a:buNone/>
              <a:defRPr sz="1000">
                <a:solidFill>
                  <a:schemeClr val="accent5"/>
                </a:solidFill>
                <a:latin typeface="Lato" panose="020F0502020204030203" pitchFamily="34" charset="0"/>
              </a:defRPr>
            </a:lvl1pPr>
          </a:lstStyle>
          <a:p>
            <a:endParaRPr lang="en-US"/>
          </a:p>
        </p:txBody>
      </p:sp>
      <p:pic>
        <p:nvPicPr>
          <p:cNvPr id="13" name="Picture 12">
            <a:extLst>
              <a:ext uri="{FF2B5EF4-FFF2-40B4-BE49-F238E27FC236}">
                <a16:creationId xmlns:a16="http://schemas.microsoft.com/office/drawing/2014/main" id="{02E5A025-B9EC-4B3B-8A5A-78BE0B998494}"/>
              </a:ext>
            </a:extLst>
          </p:cNvPr>
          <p:cNvPicPr>
            <a:picLocks noChangeAspect="1"/>
          </p:cNvPicPr>
          <p:nvPr userDrawn="1"/>
        </p:nvPicPr>
        <p:blipFill>
          <a:blip r:embed="rId2"/>
          <a:stretch>
            <a:fillRect/>
          </a:stretch>
        </p:blipFill>
        <p:spPr>
          <a:xfrm>
            <a:off x="6983888" y="117348"/>
            <a:ext cx="1589247" cy="371905"/>
          </a:xfrm>
          <a:prstGeom prst="rect">
            <a:avLst/>
          </a:prstGeom>
        </p:spPr>
      </p:pic>
    </p:spTree>
    <p:extLst>
      <p:ext uri="{BB962C8B-B14F-4D97-AF65-F5344CB8AC3E}">
        <p14:creationId xmlns:p14="http://schemas.microsoft.com/office/powerpoint/2010/main" val="156523157"/>
      </p:ext>
    </p:extLst>
  </p:cSld>
  <p:clrMapOvr>
    <a:masterClrMapping/>
  </p:clrMapOvr>
  <p:transition spd="slow">
    <p:fad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theme" Target="../theme/theme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8"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theme" Target="../theme/theme4.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835067"/>
      </p:ext>
    </p:extLst>
  </p:cSld>
  <p:clrMap bg1="lt1" tx1="dk1" bg2="lt2" tx2="dk2" accent1="accent1" accent2="accent2" accent3="accent3" accent4="accent4" accent5="accent5" accent6="accent6" hlink="hlink" folHlink="folHlink"/>
  <p:sldLayoutIdLst>
    <p:sldLayoutId id="2147483667" r:id="rId1"/>
    <p:sldLayoutId id="2147483674" r:id="rId2"/>
    <p:sldLayoutId id="2147483688" r:id="rId3"/>
    <p:sldLayoutId id="2147483675" r:id="rId4"/>
    <p:sldLayoutId id="2147483690" r:id="rId5"/>
    <p:sldLayoutId id="2147483691" r:id="rId6"/>
    <p:sldLayoutId id="2147483689" r:id="rId7"/>
    <p:sldLayoutId id="2147483676" r:id="rId8"/>
    <p:sldLayoutId id="2147483695" r:id="rId9"/>
    <p:sldLayoutId id="2147483677" r:id="rId10"/>
    <p:sldLayoutId id="2147483678" r:id="rId11"/>
    <p:sldLayoutId id="2147483679" r:id="rId12"/>
    <p:sldLayoutId id="2147483686" r:id="rId13"/>
    <p:sldLayoutId id="2147483687" r:id="rId14"/>
    <p:sldLayoutId id="2147483693" r:id="rId15"/>
    <p:sldLayoutId id="2147483680" r:id="rId16"/>
    <p:sldLayoutId id="2147483683" r:id="rId17"/>
    <p:sldLayoutId id="2147483682" r:id="rId18"/>
    <p:sldLayoutId id="2147483681" r:id="rId19"/>
    <p:sldLayoutId id="2147483692" r:id="rId20"/>
    <p:sldLayoutId id="2147483694" r:id="rId21"/>
    <p:sldLayoutId id="2147483684" r:id="rId22"/>
    <p:sldLayoutId id="2147483685" r:id="rId23"/>
    <p:sldLayoutId id="2147483731" r:id="rId24"/>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92576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5" r:id="rId27"/>
    <p:sldLayoutId id="2147483726" r:id="rId28"/>
    <p:sldLayoutId id="2147483727" r:id="rId29"/>
    <p:sldLayoutId id="2147483728" r:id="rId30"/>
    <p:sldLayoutId id="2147483729" r:id="rId31"/>
    <p:sldLayoutId id="2147483730" r:id="rId32"/>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9270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Lst>
  <p:transition spd="slow">
    <p:fade/>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6F8F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53065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Lst>
  <p:transition spd="slow">
    <p:fad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8.xml"/><Relationship Id="rId1" Type="http://schemas.openxmlformats.org/officeDocument/2006/relationships/tags" Target="../tags/tag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1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1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5.xml"/><Relationship Id="rId1" Type="http://schemas.openxmlformats.org/officeDocument/2006/relationships/tags" Target="../tags/tag15.xml"/><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5.xml"/><Relationship Id="rId1" Type="http://schemas.openxmlformats.org/officeDocument/2006/relationships/tags" Target="../tags/tag16.xml"/><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17.xml"/><Relationship Id="rId4" Type="http://schemas.openxmlformats.org/officeDocument/2006/relationships/image" Target="../media/image30.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7.xml"/><Relationship Id="rId1" Type="http://schemas.openxmlformats.org/officeDocument/2006/relationships/tags" Target="../tags/tag18.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7.xml"/><Relationship Id="rId1" Type="http://schemas.openxmlformats.org/officeDocument/2006/relationships/tags" Target="../tags/tag19.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7.xml"/><Relationship Id="rId1" Type="http://schemas.openxmlformats.org/officeDocument/2006/relationships/tags" Target="../tags/tag20.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slideLayout" Target="../slideLayouts/slideLayout61.xml"/><Relationship Id="rId1" Type="http://schemas.openxmlformats.org/officeDocument/2006/relationships/tags" Target="../tags/tag2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jpg"/></Relationships>
</file>

<file path=ppt/slides/_rels/slide2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slideLayout" Target="../slideLayouts/slideLayout61.xml"/><Relationship Id="rId1" Type="http://schemas.openxmlformats.org/officeDocument/2006/relationships/tags" Target="../tags/tag2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1.png"/><Relationship Id="rId7" Type="http://schemas.openxmlformats.org/officeDocument/2006/relationships/image" Target="../media/image41.png"/><Relationship Id="rId2" Type="http://schemas.openxmlformats.org/officeDocument/2006/relationships/slideLayout" Target="../slideLayouts/slideLayout61.xml"/><Relationship Id="rId1" Type="http://schemas.openxmlformats.org/officeDocument/2006/relationships/tags" Target="../tags/tag23.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sv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5.xml"/><Relationship Id="rId1" Type="http://schemas.openxmlformats.org/officeDocument/2006/relationships/tags" Target="../tags/tag24.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5.xml"/><Relationship Id="rId1" Type="http://schemas.openxmlformats.org/officeDocument/2006/relationships/tags" Target="../tags/tag25.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5.xml"/><Relationship Id="rId1" Type="http://schemas.openxmlformats.org/officeDocument/2006/relationships/tags" Target="../tags/tag26.xml"/><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5.xml"/><Relationship Id="rId1" Type="http://schemas.openxmlformats.org/officeDocument/2006/relationships/tags" Target="../tags/tag27.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28.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4.xml"/><Relationship Id="rId1" Type="http://schemas.openxmlformats.org/officeDocument/2006/relationships/tags" Target="../tags/tag29.xml"/><Relationship Id="rId5" Type="http://schemas.openxmlformats.org/officeDocument/2006/relationships/image" Target="../media/image69.png"/><Relationship Id="rId4" Type="http://schemas.openxmlformats.org/officeDocument/2006/relationships/hyperlink" Target="https://keepteaching.usc.edu/faculty/full-toolkit/communication-collaboration/slack/"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consult@usc.edu" TargetMode="External"/><Relationship Id="rId2" Type="http://schemas.openxmlformats.org/officeDocument/2006/relationships/slideLayout" Target="../slideLayouts/slideLayout25.xml"/><Relationship Id="rId1" Type="http://schemas.openxmlformats.org/officeDocument/2006/relationships/tags" Target="../tags/tag30.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4.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48.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48.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eLRwdG9nUBU" TargetMode="External"/><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9.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99.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89.xml"/><Relationship Id="rId1" Type="http://schemas.openxmlformats.org/officeDocument/2006/relationships/tags" Target="../tags/tag8.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8109" b="8109"/>
          <a:stretch>
            <a:fillRect/>
          </a:stretch>
        </p:blipFill>
        <p:spPr/>
      </p:pic>
      <p:sp>
        <p:nvSpPr>
          <p:cNvPr id="19" name="Rectangle 18"/>
          <p:cNvSpPr/>
          <p:nvPr/>
        </p:nvSpPr>
        <p:spPr>
          <a:xfrm>
            <a:off x="0" y="1204912"/>
            <a:ext cx="4572000" cy="27336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grpSp>
        <p:nvGrpSpPr>
          <p:cNvPr id="20" name="Group 19"/>
          <p:cNvGrpSpPr/>
          <p:nvPr/>
        </p:nvGrpSpPr>
        <p:grpSpPr>
          <a:xfrm>
            <a:off x="594362" y="1974291"/>
            <a:ext cx="3890174" cy="566751"/>
            <a:chOff x="594362" y="1974291"/>
            <a:chExt cx="3890174" cy="566751"/>
          </a:xfrm>
        </p:grpSpPr>
        <p:cxnSp>
          <p:nvCxnSpPr>
            <p:cNvPr id="21" name="Straight Connector 20"/>
            <p:cNvCxnSpPr/>
            <p:nvPr/>
          </p:nvCxnSpPr>
          <p:spPr>
            <a:xfrm>
              <a:off x="594362" y="1974291"/>
              <a:ext cx="914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94362" y="2079377"/>
              <a:ext cx="3890174" cy="461665"/>
            </a:xfrm>
            <a:prstGeom prst="rect">
              <a:avLst/>
            </a:prstGeom>
            <a:noFill/>
          </p:spPr>
          <p:txBody>
            <a:bodyPr wrap="square" lIns="0" tIns="0" rIns="0" bIns="0" rtlCol="0">
              <a:spAutoFit/>
            </a:bodyPr>
            <a:lstStyle/>
            <a:p>
              <a:pPr marL="0" marR="0" lvl="0" indent="0" algn="l" defTabSz="685800" rtl="0" eaLnBrk="1" fontAlgn="auto" latinLnBrk="0" hangingPunct="1">
                <a:lnSpc>
                  <a:spcPts val="3600"/>
                </a:lnSpc>
                <a:spcBef>
                  <a:spcPts val="0"/>
                </a:spcBef>
                <a:spcAft>
                  <a:spcPts val="0"/>
                </a:spcAft>
                <a:buClrTx/>
                <a:buSzTx/>
                <a:buFontTx/>
                <a:buNone/>
                <a:tabLst/>
                <a:defRPr/>
              </a:pPr>
              <a:r>
                <a:rPr kumimoji="0" lang="en-US" sz="3200" b="0" i="0" u="none" strike="noStrike" kern="1200" cap="all" spc="50" normalizeH="0" baseline="0" noProof="0" dirty="0">
                  <a:ln>
                    <a:noFill/>
                  </a:ln>
                  <a:solidFill>
                    <a:srgbClr val="4B5050"/>
                  </a:solidFill>
                  <a:effectLst/>
                  <a:uLnTx/>
                  <a:uFillTx/>
                  <a:latin typeface="Lato Black" panose="020F0A02020204030203" pitchFamily="34" charset="0"/>
                  <a:ea typeface="+mn-ea"/>
                  <a:cs typeface="+mn-cs"/>
                </a:rPr>
                <a:t>Slack: </a:t>
              </a:r>
              <a:r>
                <a:rPr kumimoji="0" lang="en-US" sz="3200" b="0" i="0" u="none" strike="noStrike" kern="1200" cap="all" spc="50" normalizeH="0" baseline="0" noProof="0" dirty="0">
                  <a:ln>
                    <a:noFill/>
                  </a:ln>
                  <a:solidFill>
                    <a:schemeClr val="accent2"/>
                  </a:solidFill>
                  <a:effectLst/>
                  <a:uLnTx/>
                  <a:uFillTx/>
                  <a:latin typeface="Lato Black" panose="020F0A02020204030203" pitchFamily="34" charset="0"/>
                  <a:ea typeface="+mn-ea"/>
                  <a:cs typeface="+mn-cs"/>
                </a:rPr>
                <a:t>Training</a:t>
              </a:r>
            </a:p>
          </p:txBody>
        </p:sp>
      </p:grpSp>
    </p:spTree>
    <p:custDataLst>
      <p:tags r:id="rId1"/>
    </p:custDataLst>
    <p:extLst>
      <p:ext uri="{BB962C8B-B14F-4D97-AF65-F5344CB8AC3E}">
        <p14:creationId xmlns:p14="http://schemas.microsoft.com/office/powerpoint/2010/main" val="371185182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a:lstStyle/>
          <a:p>
            <a:r>
              <a:rPr lang="en-US" sz="2400">
                <a:solidFill>
                  <a:schemeClr val="bg2">
                    <a:lumMod val="50000"/>
                  </a:schemeClr>
                </a:solidFill>
              </a:rPr>
              <a:t>Getting Started: </a:t>
            </a:r>
            <a:r>
              <a:rPr lang="en-US" sz="2400">
                <a:solidFill>
                  <a:schemeClr val="accent2"/>
                </a:solidFill>
              </a:rPr>
              <a:t>communication &amp; Apps</a:t>
            </a:r>
          </a:p>
        </p:txBody>
      </p:sp>
      <p:pic>
        <p:nvPicPr>
          <p:cNvPr id="6" name="Picture Placeholder 5">
            <a:extLst>
              <a:ext uri="{FF2B5EF4-FFF2-40B4-BE49-F238E27FC236}">
                <a16:creationId xmlns:a16="http://schemas.microsoft.com/office/drawing/2014/main" id="{65F5C9C0-E79F-4877-8A53-088782A2E4C9}"/>
              </a:ext>
            </a:extLst>
          </p:cNvPr>
          <p:cNvPicPr>
            <a:picLocks noGrp="1" noChangeAspect="1"/>
          </p:cNvPicPr>
          <p:nvPr>
            <p:ph type="pic" sz="quarter" idx="12"/>
          </p:nvPr>
        </p:nvPicPr>
        <p:blipFill>
          <a:blip r:embed="rId4"/>
          <a:srcRect l="3292" r="3292"/>
          <a:stretch>
            <a:fillRect/>
          </a:stretch>
        </p:blipFill>
        <p:spPr>
          <a:xfrm>
            <a:off x="173589" y="1086993"/>
            <a:ext cx="5000467" cy="3643004"/>
          </a:xfrm>
          <a:prstGeom prst="rect">
            <a:avLst/>
          </a:prstGeom>
        </p:spPr>
      </p:pic>
      <p:grpSp>
        <p:nvGrpSpPr>
          <p:cNvPr id="8" name="Group 7">
            <a:extLst>
              <a:ext uri="{FF2B5EF4-FFF2-40B4-BE49-F238E27FC236}">
                <a16:creationId xmlns:a16="http://schemas.microsoft.com/office/drawing/2014/main" id="{22D65502-27AE-4777-8092-C99ED5903AAB}"/>
              </a:ext>
            </a:extLst>
          </p:cNvPr>
          <p:cNvGrpSpPr/>
          <p:nvPr/>
        </p:nvGrpSpPr>
        <p:grpSpPr>
          <a:xfrm>
            <a:off x="5217060" y="1498326"/>
            <a:ext cx="3465771" cy="588540"/>
            <a:chOff x="1193361" y="1512585"/>
            <a:chExt cx="2463319" cy="588540"/>
          </a:xfrm>
        </p:grpSpPr>
        <p:sp>
          <p:nvSpPr>
            <p:cNvPr id="9" name="TextBox 8">
              <a:extLst>
                <a:ext uri="{FF2B5EF4-FFF2-40B4-BE49-F238E27FC236}">
                  <a16:creationId xmlns:a16="http://schemas.microsoft.com/office/drawing/2014/main" id="{AD0B9838-4B2A-4AA0-B1CE-084FE78DC26A}"/>
                </a:ext>
              </a:extLst>
            </p:cNvPr>
            <p:cNvSpPr txBox="1"/>
            <p:nvPr/>
          </p:nvSpPr>
          <p:spPr>
            <a:xfrm>
              <a:off x="1193361" y="1512585"/>
              <a:ext cx="2463219" cy="138499"/>
            </a:xfrm>
            <a:prstGeom prst="rect">
              <a:avLst/>
            </a:prstGeom>
            <a:noFill/>
          </p:spPr>
          <p:txBody>
            <a:bodyPr wrap="square" lIns="0" tIns="0" rIns="0" bIns="0" rtlCol="0">
              <a:spAutoFit/>
            </a:bodyPr>
            <a:lstStyle/>
            <a:p>
              <a:pPr defTabSz="685783"/>
              <a:r>
                <a:rPr lang="en-US" sz="900" b="1" cap="all" spc="20">
                  <a:solidFill>
                    <a:srgbClr val="00B0F0"/>
                  </a:solidFill>
                  <a:latin typeface="Lato" panose="020F0502020204030203" pitchFamily="34" charset="0"/>
                </a:rPr>
                <a:t>Direct messages</a:t>
              </a:r>
            </a:p>
          </p:txBody>
        </p:sp>
        <p:sp>
          <p:nvSpPr>
            <p:cNvPr id="10" name="TextBox 9">
              <a:extLst>
                <a:ext uri="{FF2B5EF4-FFF2-40B4-BE49-F238E27FC236}">
                  <a16:creationId xmlns:a16="http://schemas.microsoft.com/office/drawing/2014/main" id="{D4FEF28D-2A5F-4662-89F4-4562AE6E6FA3}"/>
                </a:ext>
              </a:extLst>
            </p:cNvPr>
            <p:cNvSpPr txBox="1"/>
            <p:nvPr/>
          </p:nvSpPr>
          <p:spPr>
            <a:xfrm>
              <a:off x="1193361" y="1685627"/>
              <a:ext cx="2463319" cy="415498"/>
            </a:xfrm>
            <a:prstGeom prst="rect">
              <a:avLst/>
            </a:prstGeom>
            <a:noFill/>
          </p:spPr>
          <p:txBody>
            <a:bodyPr wrap="square" lIns="0" tIns="0" rIns="0" bIns="0" rtlCol="0">
              <a:spAutoFit/>
            </a:bodyPr>
            <a:lstStyle/>
            <a:p>
              <a:r>
                <a:rPr lang="en-US" sz="900">
                  <a:solidFill>
                    <a:schemeClr val="accent4"/>
                  </a:solidFill>
                </a:rPr>
                <a:t>Direct messages (DM) are 1:1 conversations with teammates or conversations of up to 8 people on more one-off topics. These “DMs” are visible to users across the USC grid.</a:t>
              </a:r>
            </a:p>
          </p:txBody>
        </p:sp>
      </p:grpSp>
      <p:grpSp>
        <p:nvGrpSpPr>
          <p:cNvPr id="11" name="Group 10">
            <a:extLst>
              <a:ext uri="{FF2B5EF4-FFF2-40B4-BE49-F238E27FC236}">
                <a16:creationId xmlns:a16="http://schemas.microsoft.com/office/drawing/2014/main" id="{59626BD5-B1FF-4DF4-BB59-B33289C5D822}"/>
              </a:ext>
            </a:extLst>
          </p:cNvPr>
          <p:cNvGrpSpPr/>
          <p:nvPr/>
        </p:nvGrpSpPr>
        <p:grpSpPr>
          <a:xfrm>
            <a:off x="5216919" y="2261801"/>
            <a:ext cx="3492739" cy="594569"/>
            <a:chOff x="1174092" y="1497581"/>
            <a:chExt cx="2482588" cy="594569"/>
          </a:xfrm>
        </p:grpSpPr>
        <p:sp>
          <p:nvSpPr>
            <p:cNvPr id="12" name="TextBox 11">
              <a:extLst>
                <a:ext uri="{FF2B5EF4-FFF2-40B4-BE49-F238E27FC236}">
                  <a16:creationId xmlns:a16="http://schemas.microsoft.com/office/drawing/2014/main" id="{12AE1035-4C76-433F-B1FE-1ECC0B16A341}"/>
                </a:ext>
              </a:extLst>
            </p:cNvPr>
            <p:cNvSpPr txBox="1"/>
            <p:nvPr/>
          </p:nvSpPr>
          <p:spPr>
            <a:xfrm>
              <a:off x="1174092" y="1497581"/>
              <a:ext cx="2463219" cy="138499"/>
            </a:xfrm>
            <a:prstGeom prst="rect">
              <a:avLst/>
            </a:prstGeom>
            <a:noFill/>
          </p:spPr>
          <p:txBody>
            <a:bodyPr wrap="square" lIns="0" tIns="0" rIns="0" bIns="0" rtlCol="0">
              <a:spAutoFit/>
            </a:bodyPr>
            <a:lstStyle/>
            <a:p>
              <a:pPr defTabSz="685783"/>
              <a:r>
                <a:rPr lang="en-US" sz="900" b="1" cap="all" spc="20">
                  <a:solidFill>
                    <a:srgbClr val="7030A0"/>
                  </a:solidFill>
                  <a:latin typeface="Lato" panose="020F0502020204030203" pitchFamily="34" charset="0"/>
                </a:rPr>
                <a:t>Chat box</a:t>
              </a:r>
            </a:p>
          </p:txBody>
        </p:sp>
        <p:sp>
          <p:nvSpPr>
            <p:cNvPr id="13" name="TextBox 12">
              <a:extLst>
                <a:ext uri="{FF2B5EF4-FFF2-40B4-BE49-F238E27FC236}">
                  <a16:creationId xmlns:a16="http://schemas.microsoft.com/office/drawing/2014/main" id="{9026519F-669C-4D75-8FF4-97B065348818}"/>
                </a:ext>
              </a:extLst>
            </p:cNvPr>
            <p:cNvSpPr txBox="1"/>
            <p:nvPr/>
          </p:nvSpPr>
          <p:spPr>
            <a:xfrm>
              <a:off x="1193361" y="1676652"/>
              <a:ext cx="2463319" cy="415498"/>
            </a:xfrm>
            <a:prstGeom prst="rect">
              <a:avLst/>
            </a:prstGeom>
            <a:noFill/>
          </p:spPr>
          <p:txBody>
            <a:bodyPr wrap="square" lIns="0" tIns="0" rIns="0" bIns="0" rtlCol="0">
              <a:spAutoFit/>
            </a:bodyPr>
            <a:lstStyle/>
            <a:p>
              <a:r>
                <a:rPr lang="en-US" sz="900">
                  <a:solidFill>
                    <a:schemeClr val="accent4"/>
                  </a:solidFill>
                </a:rPr>
                <a:t>Once you are in a channel or DM, you can type text into the message box and send it to the channel or DM to communicate. You can also use the paper clip icon to upload files or add attachments.</a:t>
              </a:r>
            </a:p>
          </p:txBody>
        </p:sp>
      </p:grpSp>
      <p:grpSp>
        <p:nvGrpSpPr>
          <p:cNvPr id="14" name="Group 13">
            <a:extLst>
              <a:ext uri="{FF2B5EF4-FFF2-40B4-BE49-F238E27FC236}">
                <a16:creationId xmlns:a16="http://schemas.microsoft.com/office/drawing/2014/main" id="{B2C7B03A-FC3E-4075-910C-6B72256535E9}"/>
              </a:ext>
            </a:extLst>
          </p:cNvPr>
          <p:cNvGrpSpPr/>
          <p:nvPr/>
        </p:nvGrpSpPr>
        <p:grpSpPr>
          <a:xfrm>
            <a:off x="5216919" y="3163957"/>
            <a:ext cx="3465630" cy="441066"/>
            <a:chOff x="1193361" y="1512585"/>
            <a:chExt cx="2463319" cy="441066"/>
          </a:xfrm>
        </p:grpSpPr>
        <p:sp>
          <p:nvSpPr>
            <p:cNvPr id="15" name="TextBox 14">
              <a:extLst>
                <a:ext uri="{FF2B5EF4-FFF2-40B4-BE49-F238E27FC236}">
                  <a16:creationId xmlns:a16="http://schemas.microsoft.com/office/drawing/2014/main" id="{8E1079F5-AE80-483A-8322-358C2B305BB6}"/>
                </a:ext>
              </a:extLst>
            </p:cNvPr>
            <p:cNvSpPr txBox="1"/>
            <p:nvPr/>
          </p:nvSpPr>
          <p:spPr>
            <a:xfrm>
              <a:off x="1193361" y="1512585"/>
              <a:ext cx="2463219" cy="138499"/>
            </a:xfrm>
            <a:prstGeom prst="rect">
              <a:avLst/>
            </a:prstGeom>
            <a:noFill/>
          </p:spPr>
          <p:txBody>
            <a:bodyPr wrap="square" lIns="0" tIns="0" rIns="0" bIns="0" rtlCol="0">
              <a:spAutoFit/>
            </a:bodyPr>
            <a:lstStyle/>
            <a:p>
              <a:pPr defTabSz="685783"/>
              <a:r>
                <a:rPr lang="en-US" sz="900" b="1" cap="all" spc="20">
                  <a:solidFill>
                    <a:srgbClr val="C40CA1"/>
                  </a:solidFill>
                  <a:latin typeface="Lato" panose="020F0502020204030203" pitchFamily="34" charset="0"/>
                </a:rPr>
                <a:t>Search</a:t>
              </a:r>
            </a:p>
          </p:txBody>
        </p:sp>
        <p:sp>
          <p:nvSpPr>
            <p:cNvPr id="16" name="TextBox 15">
              <a:extLst>
                <a:ext uri="{FF2B5EF4-FFF2-40B4-BE49-F238E27FC236}">
                  <a16:creationId xmlns:a16="http://schemas.microsoft.com/office/drawing/2014/main" id="{99220596-D03F-4C89-B7EE-0CB1B652CE91}"/>
                </a:ext>
              </a:extLst>
            </p:cNvPr>
            <p:cNvSpPr txBox="1"/>
            <p:nvPr/>
          </p:nvSpPr>
          <p:spPr>
            <a:xfrm>
              <a:off x="1193361" y="1676652"/>
              <a:ext cx="2463319" cy="276999"/>
            </a:xfrm>
            <a:prstGeom prst="rect">
              <a:avLst/>
            </a:prstGeom>
            <a:noFill/>
          </p:spPr>
          <p:txBody>
            <a:bodyPr wrap="square" lIns="0" tIns="0" rIns="0" bIns="0" rtlCol="0">
              <a:spAutoFit/>
            </a:bodyPr>
            <a:lstStyle/>
            <a:p>
              <a:r>
                <a:rPr lang="en-US" sz="900" dirty="0">
                  <a:solidFill>
                    <a:schemeClr val="accent4"/>
                  </a:solidFill>
                </a:rPr>
                <a:t>Enter search words here to search all the information that has been shared publicly at USC. Including message, files, channels or people.</a:t>
              </a:r>
            </a:p>
          </p:txBody>
        </p:sp>
      </p:grpSp>
      <p:grpSp>
        <p:nvGrpSpPr>
          <p:cNvPr id="17" name="Group 16">
            <a:extLst>
              <a:ext uri="{FF2B5EF4-FFF2-40B4-BE49-F238E27FC236}">
                <a16:creationId xmlns:a16="http://schemas.microsoft.com/office/drawing/2014/main" id="{CD352A86-A234-403A-A197-A099F7C7D3B7}"/>
              </a:ext>
            </a:extLst>
          </p:cNvPr>
          <p:cNvGrpSpPr/>
          <p:nvPr/>
        </p:nvGrpSpPr>
        <p:grpSpPr>
          <a:xfrm>
            <a:off x="5216919" y="3774111"/>
            <a:ext cx="3465630" cy="441066"/>
            <a:chOff x="1193361" y="1512585"/>
            <a:chExt cx="2463319" cy="441066"/>
          </a:xfrm>
        </p:grpSpPr>
        <p:sp>
          <p:nvSpPr>
            <p:cNvPr id="18" name="TextBox 17">
              <a:extLst>
                <a:ext uri="{FF2B5EF4-FFF2-40B4-BE49-F238E27FC236}">
                  <a16:creationId xmlns:a16="http://schemas.microsoft.com/office/drawing/2014/main" id="{2FD38CEF-27AE-49A0-A0F5-E04EB7961C5F}"/>
                </a:ext>
              </a:extLst>
            </p:cNvPr>
            <p:cNvSpPr txBox="1"/>
            <p:nvPr/>
          </p:nvSpPr>
          <p:spPr>
            <a:xfrm>
              <a:off x="1193361" y="1512585"/>
              <a:ext cx="2463219" cy="138499"/>
            </a:xfrm>
            <a:prstGeom prst="rect">
              <a:avLst/>
            </a:prstGeom>
            <a:noFill/>
          </p:spPr>
          <p:txBody>
            <a:bodyPr wrap="square" lIns="0" tIns="0" rIns="0" bIns="0" rtlCol="0">
              <a:spAutoFit/>
            </a:bodyPr>
            <a:lstStyle/>
            <a:p>
              <a:pPr defTabSz="685783"/>
              <a:r>
                <a:rPr lang="en-US" sz="900" b="1" cap="all" spc="20">
                  <a:solidFill>
                    <a:srgbClr val="777777"/>
                  </a:solidFill>
                  <a:latin typeface="Lato" panose="020F0502020204030203" pitchFamily="34" charset="0"/>
                </a:rPr>
                <a:t>Apps</a:t>
              </a:r>
            </a:p>
          </p:txBody>
        </p:sp>
        <p:sp>
          <p:nvSpPr>
            <p:cNvPr id="19" name="TextBox 18">
              <a:extLst>
                <a:ext uri="{FF2B5EF4-FFF2-40B4-BE49-F238E27FC236}">
                  <a16:creationId xmlns:a16="http://schemas.microsoft.com/office/drawing/2014/main" id="{174892C4-827D-4CE5-ACAD-407D83DF3E9E}"/>
                </a:ext>
              </a:extLst>
            </p:cNvPr>
            <p:cNvSpPr txBox="1"/>
            <p:nvPr/>
          </p:nvSpPr>
          <p:spPr>
            <a:xfrm>
              <a:off x="1193361" y="1676652"/>
              <a:ext cx="2463319" cy="276999"/>
            </a:xfrm>
            <a:prstGeom prst="rect">
              <a:avLst/>
            </a:prstGeom>
            <a:noFill/>
          </p:spPr>
          <p:txBody>
            <a:bodyPr wrap="square" lIns="0" tIns="0" rIns="0" bIns="0" rtlCol="0">
              <a:spAutoFit/>
            </a:bodyPr>
            <a:lstStyle/>
            <a:p>
              <a:r>
                <a:rPr lang="en-US" sz="900">
                  <a:solidFill>
                    <a:schemeClr val="accent4"/>
                  </a:solidFill>
                </a:rPr>
                <a:t>Add apps to your workspace to connect the tools and services you use every day and get more work done without leaving Slack.</a:t>
              </a:r>
            </a:p>
          </p:txBody>
        </p:sp>
      </p:grpSp>
      <p:sp>
        <p:nvSpPr>
          <p:cNvPr id="20" name="Rectangle 19">
            <a:extLst>
              <a:ext uri="{FF2B5EF4-FFF2-40B4-BE49-F238E27FC236}">
                <a16:creationId xmlns:a16="http://schemas.microsoft.com/office/drawing/2014/main" id="{1AEB8DA7-C401-40D8-8EBC-DCEAE59A6557}"/>
              </a:ext>
            </a:extLst>
          </p:cNvPr>
          <p:cNvSpPr/>
          <p:nvPr/>
        </p:nvSpPr>
        <p:spPr>
          <a:xfrm>
            <a:off x="378620" y="3104557"/>
            <a:ext cx="971550" cy="245097"/>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BDEE36C-B88B-41BA-824A-4CD7BA3391E1}"/>
              </a:ext>
            </a:extLst>
          </p:cNvPr>
          <p:cNvSpPr/>
          <p:nvPr/>
        </p:nvSpPr>
        <p:spPr>
          <a:xfrm>
            <a:off x="378620" y="3368450"/>
            <a:ext cx="971549" cy="12254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2">
                    <a:lumMod val="50000"/>
                    <a:lumOff val="50000"/>
                  </a:schemeClr>
                </a:solidFill>
              </a:ln>
              <a:noFill/>
            </a:endParaRPr>
          </a:p>
        </p:txBody>
      </p:sp>
      <p:sp>
        <p:nvSpPr>
          <p:cNvPr id="22" name="Rectangle 21">
            <a:extLst>
              <a:ext uri="{FF2B5EF4-FFF2-40B4-BE49-F238E27FC236}">
                <a16:creationId xmlns:a16="http://schemas.microsoft.com/office/drawing/2014/main" id="{3AB16D5F-6AEC-4B14-832E-E089F96A2AC3}"/>
              </a:ext>
            </a:extLst>
          </p:cNvPr>
          <p:cNvSpPr/>
          <p:nvPr/>
        </p:nvSpPr>
        <p:spPr>
          <a:xfrm>
            <a:off x="1428748" y="3886200"/>
            <a:ext cx="3514727" cy="385763"/>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00BE2F3-5985-4809-A88F-7E5E5E1A9FBA}"/>
              </a:ext>
            </a:extLst>
          </p:cNvPr>
          <p:cNvSpPr/>
          <p:nvPr/>
        </p:nvSpPr>
        <p:spPr>
          <a:xfrm>
            <a:off x="1428748" y="1306457"/>
            <a:ext cx="1643066" cy="122293"/>
          </a:xfrm>
          <a:prstGeom prst="rect">
            <a:avLst/>
          </a:prstGeom>
          <a:noFill/>
          <a:ln w="19050">
            <a:solidFill>
              <a:srgbClr val="C40C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51154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lIns="0" tIns="0" rIns="0" bIns="0" anchor="t"/>
          <a:lstStyle/>
          <a:p>
            <a:r>
              <a:rPr lang="en-US" dirty="0">
                <a:latin typeface="Arial"/>
                <a:cs typeface="Arial"/>
              </a:rPr>
              <a:t>SLACK: </a:t>
            </a:r>
            <a:r>
              <a:rPr lang="en-US" dirty="0">
                <a:solidFill>
                  <a:schemeClr val="accent2"/>
                </a:solidFill>
                <a:latin typeface="Lato Black"/>
                <a:cs typeface="Arial"/>
              </a:rPr>
              <a:t>USC Grid workspaces</a:t>
            </a:r>
            <a:endParaRPr lang="en-US"/>
          </a:p>
        </p:txBody>
      </p:sp>
      <p:sp>
        <p:nvSpPr>
          <p:cNvPr id="8" name="Rectangle 7">
            <a:extLst>
              <a:ext uri="{FF2B5EF4-FFF2-40B4-BE49-F238E27FC236}">
                <a16:creationId xmlns:a16="http://schemas.microsoft.com/office/drawing/2014/main" id="{2FD8C6BB-6D33-7D4F-8942-BB6011A94CB2}"/>
              </a:ext>
            </a:extLst>
          </p:cNvPr>
          <p:cNvSpPr/>
          <p:nvPr/>
        </p:nvSpPr>
        <p:spPr>
          <a:xfrm>
            <a:off x="672006" y="1013375"/>
            <a:ext cx="8353348" cy="1309846"/>
          </a:xfrm>
          <a:prstGeom prst="rect">
            <a:avLst/>
          </a:prstGeom>
        </p:spPr>
        <p:txBody>
          <a:bodyPr wrap="square">
            <a:spAutoFit/>
          </a:bodyPr>
          <a:lstStyle/>
          <a:p>
            <a:pPr marL="285750" lvl="0" indent="-285750">
              <a:lnSpc>
                <a:spcPct val="115000"/>
              </a:lnSpc>
              <a:buFont typeface="Arial" panose="020B0604020202020204" pitchFamily="34" charset="0"/>
              <a:buChar char="•"/>
            </a:pPr>
            <a:r>
              <a:rPr lang="en-US" sz="1400" dirty="0">
                <a:solidFill>
                  <a:schemeClr val="accent4"/>
                </a:solidFill>
                <a:ea typeface="Helvetica Neue Light"/>
                <a:cs typeface="Arial" panose="020B0604020202020204" pitchFamily="34" charset="0"/>
                <a:sym typeface="Helvetica Neue Light"/>
              </a:rPr>
              <a:t>School workspaces ending in –classes</a:t>
            </a:r>
          </a:p>
          <a:p>
            <a:pPr marL="285750" lvl="0" indent="-285750">
              <a:lnSpc>
                <a:spcPct val="115000"/>
              </a:lnSpc>
              <a:buFont typeface="Arial" panose="020B0604020202020204" pitchFamily="34" charset="0"/>
              <a:buChar char="•"/>
            </a:pPr>
            <a:r>
              <a:rPr lang="en-US" sz="1400" dirty="0">
                <a:solidFill>
                  <a:schemeClr val="accent4"/>
                </a:solidFill>
                <a:ea typeface="Helvetica Neue Light"/>
                <a:cs typeface="Arial" panose="020B0604020202020204" pitchFamily="34" charset="0"/>
                <a:sym typeface="Helvetica Neue Light"/>
              </a:rPr>
              <a:t>Business workspaces</a:t>
            </a:r>
          </a:p>
          <a:p>
            <a:pPr marL="285750" lvl="0" indent="-285750">
              <a:lnSpc>
                <a:spcPct val="115000"/>
              </a:lnSpc>
              <a:buFont typeface="Arial" panose="020B0604020202020204" pitchFamily="34" charset="0"/>
              <a:buChar char="•"/>
            </a:pPr>
            <a:r>
              <a:rPr lang="en-US" sz="1400" dirty="0">
                <a:solidFill>
                  <a:schemeClr val="accent4"/>
                </a:solidFill>
                <a:ea typeface="Helvetica Neue Light"/>
                <a:cs typeface="Arial" panose="020B0604020202020204" pitchFamily="34" charset="0"/>
                <a:sym typeface="Helvetica Neue Light"/>
              </a:rPr>
              <a:t>Other workspaces categories </a:t>
            </a:r>
          </a:p>
          <a:p>
            <a:pPr marL="285750" lvl="0" indent="-285750">
              <a:lnSpc>
                <a:spcPct val="115000"/>
              </a:lnSpc>
              <a:buFont typeface="Arial" panose="020B0604020202020204" pitchFamily="34" charset="0"/>
              <a:buChar char="•"/>
            </a:pPr>
            <a:endParaRPr lang="en-US" sz="1400" dirty="0">
              <a:solidFill>
                <a:schemeClr val="accent4"/>
              </a:solidFill>
              <a:ea typeface="Helvetica Neue Light"/>
              <a:cs typeface="Arial" panose="020B0604020202020204" pitchFamily="34" charset="0"/>
              <a:sym typeface="Helvetica Neue Light"/>
            </a:endParaRPr>
          </a:p>
          <a:p>
            <a:pPr marL="285750" lvl="0" indent="-285750">
              <a:lnSpc>
                <a:spcPct val="115000"/>
              </a:lnSpc>
              <a:buFont typeface="Arial" panose="020B0604020202020204" pitchFamily="34" charset="0"/>
              <a:buChar char="•"/>
            </a:pPr>
            <a:endParaRPr lang="en-US" sz="1400" dirty="0">
              <a:solidFill>
                <a:schemeClr val="accent4"/>
              </a:solidFill>
              <a:ea typeface="Helvetica Neue Light"/>
              <a:cs typeface="Arial" panose="020B0604020202020204" pitchFamily="34" charset="0"/>
              <a:sym typeface="Helvetica Neue Light"/>
            </a:endParaRPr>
          </a:p>
        </p:txBody>
      </p:sp>
      <p:pic>
        <p:nvPicPr>
          <p:cNvPr id="7" name="Picture 6">
            <a:extLst>
              <a:ext uri="{FF2B5EF4-FFF2-40B4-BE49-F238E27FC236}">
                <a16:creationId xmlns:a16="http://schemas.microsoft.com/office/drawing/2014/main" id="{58785C73-99D6-468C-BAAE-7183EF8ACE8E}"/>
              </a:ext>
            </a:extLst>
          </p:cNvPr>
          <p:cNvPicPr>
            <a:picLocks noChangeAspect="1"/>
          </p:cNvPicPr>
          <p:nvPr/>
        </p:nvPicPr>
        <p:blipFill>
          <a:blip r:embed="rId4"/>
          <a:stretch>
            <a:fillRect/>
          </a:stretch>
        </p:blipFill>
        <p:spPr>
          <a:xfrm>
            <a:off x="584202" y="1872671"/>
            <a:ext cx="8202310" cy="2886706"/>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19114468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lIns="0" tIns="0" rIns="0" bIns="0" anchor="t"/>
          <a:lstStyle/>
          <a:p>
            <a:r>
              <a:rPr lang="en-US">
                <a:latin typeface="Arial"/>
                <a:ea typeface="Helvetica Neue" panose="02000503000000020004" pitchFamily="2" charset="0"/>
                <a:cs typeface="Arial"/>
              </a:rPr>
              <a:t>SLACK: </a:t>
            </a:r>
            <a:r>
              <a:rPr lang="en-US">
                <a:solidFill>
                  <a:schemeClr val="accent2"/>
                </a:solidFill>
              </a:rPr>
              <a:t>Finding Channel(s) within your workspace</a:t>
            </a:r>
          </a:p>
        </p:txBody>
      </p:sp>
      <p:pic>
        <p:nvPicPr>
          <p:cNvPr id="3" name="Picture 2">
            <a:extLst>
              <a:ext uri="{FF2B5EF4-FFF2-40B4-BE49-F238E27FC236}">
                <a16:creationId xmlns:a16="http://schemas.microsoft.com/office/drawing/2014/main" id="{464EDC57-2BFF-554F-BB93-7B22432A1C18}"/>
              </a:ext>
            </a:extLst>
          </p:cNvPr>
          <p:cNvPicPr>
            <a:picLocks noChangeAspect="1"/>
          </p:cNvPicPr>
          <p:nvPr/>
        </p:nvPicPr>
        <p:blipFill>
          <a:blip r:embed="rId4"/>
          <a:stretch>
            <a:fillRect/>
          </a:stretch>
        </p:blipFill>
        <p:spPr>
          <a:xfrm>
            <a:off x="3363441" y="1109147"/>
            <a:ext cx="5259714" cy="3542366"/>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2FD8C6BB-6D33-7D4F-8942-BB6011A94CB2}"/>
              </a:ext>
            </a:extLst>
          </p:cNvPr>
          <p:cNvSpPr/>
          <p:nvPr/>
        </p:nvSpPr>
        <p:spPr>
          <a:xfrm>
            <a:off x="469639" y="1503232"/>
            <a:ext cx="2796071" cy="2796599"/>
          </a:xfrm>
          <a:prstGeom prst="rect">
            <a:avLst/>
          </a:prstGeom>
        </p:spPr>
        <p:txBody>
          <a:bodyPr wrap="square">
            <a:spAutoFit/>
          </a:bodyPr>
          <a:lstStyle/>
          <a:p>
            <a:pPr marL="285750" lvl="0" indent="-285750">
              <a:lnSpc>
                <a:spcPct val="115000"/>
              </a:lnSpc>
              <a:buFont typeface="Arial" panose="020B0604020202020204" pitchFamily="34" charset="0"/>
              <a:buChar char="•"/>
            </a:pPr>
            <a:r>
              <a:rPr lang="en-US" sz="1400">
                <a:solidFill>
                  <a:schemeClr val="accent4"/>
                </a:solidFill>
                <a:ea typeface="Helvetica Neue Light"/>
                <a:cs typeface="Arial" panose="020B0604020202020204" pitchFamily="34" charset="0"/>
                <a:sym typeface="Helvetica Neue Light"/>
              </a:rPr>
              <a:t>One cardinal rule in Slack </a:t>
            </a:r>
            <a:r>
              <a:rPr lang="en-US" sz="1400" b="1">
                <a:solidFill>
                  <a:schemeClr val="accent4"/>
                </a:solidFill>
                <a:ea typeface="Helvetica Neue Light"/>
                <a:cs typeface="Arial" panose="020B0604020202020204" pitchFamily="34" charset="0"/>
                <a:sym typeface="Helvetica Neue Light"/>
              </a:rPr>
              <a:t>is search first</a:t>
            </a:r>
            <a:r>
              <a:rPr lang="en-US" sz="1400">
                <a:solidFill>
                  <a:schemeClr val="accent4"/>
                </a:solidFill>
                <a:ea typeface="Helvetica Neue Light"/>
                <a:cs typeface="Arial" panose="020B0604020202020204" pitchFamily="34" charset="0"/>
                <a:sym typeface="Helvetica Neue Light"/>
              </a:rPr>
              <a:t>. Use the Channel Browser to find out what channels already exist and see which you may already be a member of in your sidebar.</a:t>
            </a:r>
          </a:p>
          <a:p>
            <a:pPr marL="285750" lvl="0" indent="-285750">
              <a:lnSpc>
                <a:spcPct val="115000"/>
              </a:lnSpc>
              <a:buFont typeface="Arial" panose="020B0604020202020204" pitchFamily="34" charset="0"/>
              <a:buChar char="•"/>
            </a:pPr>
            <a:endParaRPr lang="en-US" sz="1400">
              <a:solidFill>
                <a:schemeClr val="accent4"/>
              </a:solidFill>
              <a:ea typeface="Helvetica Neue Light"/>
              <a:cs typeface="Arial" panose="020B0604020202020204" pitchFamily="34" charset="0"/>
              <a:sym typeface="Helvetica Neue Light"/>
            </a:endParaRPr>
          </a:p>
          <a:p>
            <a:pPr marL="285750" lvl="0" indent="-285750">
              <a:lnSpc>
                <a:spcPct val="115000"/>
              </a:lnSpc>
              <a:buFont typeface="Arial" panose="020B0604020202020204" pitchFamily="34" charset="0"/>
              <a:buChar char="•"/>
            </a:pPr>
            <a:endParaRPr lang="en-US" sz="1400">
              <a:solidFill>
                <a:schemeClr val="accent4"/>
              </a:solidFill>
              <a:ea typeface="Helvetica Neue Light"/>
              <a:cs typeface="Arial" panose="020B0604020202020204" pitchFamily="34" charset="0"/>
              <a:sym typeface="Helvetica Neue Light"/>
            </a:endParaRPr>
          </a:p>
          <a:p>
            <a:pPr marL="285750" lvl="0" indent="-285750">
              <a:lnSpc>
                <a:spcPct val="115000"/>
              </a:lnSpc>
              <a:buFont typeface="Arial" panose="020B0604020202020204" pitchFamily="34" charset="0"/>
              <a:buChar char="•"/>
            </a:pPr>
            <a:r>
              <a:rPr lang="en-US" sz="1400">
                <a:solidFill>
                  <a:schemeClr val="accent4"/>
                </a:solidFill>
                <a:ea typeface="Helvetica Neue Light"/>
                <a:cs typeface="Arial" panose="020B0604020202020204" pitchFamily="34" charset="0"/>
                <a:sym typeface="Helvetica Neue Light"/>
              </a:rPr>
              <a:t>Don’t see one that is relevant to your team? Time to create!</a:t>
            </a:r>
            <a:endParaRPr lang="en-US" sz="1400">
              <a:solidFill>
                <a:schemeClr val="accent4"/>
              </a:solidFill>
              <a:highlight>
                <a:srgbClr val="FFFFFF"/>
              </a:highlight>
              <a:ea typeface="Helvetica Neue Light"/>
              <a:cs typeface="Arial" panose="020B0604020202020204" pitchFamily="34" charset="0"/>
              <a:sym typeface="Helvetica Neue Light"/>
            </a:endParaRPr>
          </a:p>
        </p:txBody>
      </p:sp>
      <p:sp>
        <p:nvSpPr>
          <p:cNvPr id="9" name="Rectangle 8">
            <a:extLst>
              <a:ext uri="{FF2B5EF4-FFF2-40B4-BE49-F238E27FC236}">
                <a16:creationId xmlns:a16="http://schemas.microsoft.com/office/drawing/2014/main" id="{7B8C32D3-C9C3-7240-BDEE-86640B24A497}"/>
              </a:ext>
            </a:extLst>
          </p:cNvPr>
          <p:cNvSpPr/>
          <p:nvPr/>
        </p:nvSpPr>
        <p:spPr>
          <a:xfrm>
            <a:off x="5138530" y="2713383"/>
            <a:ext cx="3110948" cy="1938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5355971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lIns="0" tIns="0" rIns="0" bIns="0" anchor="t"/>
          <a:lstStyle/>
          <a:p>
            <a:r>
              <a:rPr lang="en-US">
                <a:latin typeface="Arial"/>
                <a:ea typeface="Helvetica Neue" panose="02000503000000020004" pitchFamily="2" charset="0"/>
                <a:cs typeface="Arial"/>
              </a:rPr>
              <a:t>SLACK: </a:t>
            </a:r>
            <a:r>
              <a:rPr lang="en-US">
                <a:solidFill>
                  <a:schemeClr val="accent2"/>
                </a:solidFill>
                <a:latin typeface="Lato Black"/>
              </a:rPr>
              <a:t>Finding SLACK Channel(s) </a:t>
            </a:r>
          </a:p>
        </p:txBody>
      </p:sp>
      <p:sp>
        <p:nvSpPr>
          <p:cNvPr id="8" name="Rectangle 7">
            <a:extLst>
              <a:ext uri="{FF2B5EF4-FFF2-40B4-BE49-F238E27FC236}">
                <a16:creationId xmlns:a16="http://schemas.microsoft.com/office/drawing/2014/main" id="{2FD8C6BB-6D33-7D4F-8942-BB6011A94CB2}"/>
              </a:ext>
            </a:extLst>
          </p:cNvPr>
          <p:cNvSpPr/>
          <p:nvPr/>
        </p:nvSpPr>
        <p:spPr>
          <a:xfrm>
            <a:off x="583939" y="1015552"/>
            <a:ext cx="8056746" cy="814325"/>
          </a:xfrm>
          <a:prstGeom prst="rect">
            <a:avLst/>
          </a:prstGeom>
        </p:spPr>
        <p:txBody>
          <a:bodyPr wrap="square" lIns="91440" tIns="45720" rIns="91440" bIns="45720" anchor="t">
            <a:spAutoFit/>
          </a:bodyPr>
          <a:lstStyle/>
          <a:p>
            <a:pPr marL="285750" indent="-285750">
              <a:lnSpc>
                <a:spcPct val="115000"/>
              </a:lnSpc>
              <a:buFont typeface="Arial" panose="020B0604020202020204" pitchFamily="34" charset="0"/>
              <a:buChar char="•"/>
            </a:pPr>
            <a:r>
              <a:rPr lang="en-US" sz="1400">
                <a:solidFill>
                  <a:schemeClr val="accent4"/>
                </a:solidFill>
                <a:cs typeface="Arial"/>
                <a:sym typeface="Helvetica Neue Light"/>
              </a:rPr>
              <a:t>Slack Admin channel:</a:t>
            </a:r>
            <a:r>
              <a:rPr lang="en-US" sz="1400">
                <a:solidFill>
                  <a:srgbClr val="C00000"/>
                </a:solidFill>
                <a:ea typeface="+mn-lt"/>
                <a:cs typeface="Arial"/>
                <a:sym typeface="Helvetica Neue Light"/>
              </a:rPr>
              <a:t> </a:t>
            </a:r>
            <a:r>
              <a:rPr lang="en-US" sz="1400" b="1">
                <a:solidFill>
                  <a:schemeClr val="accent4"/>
                </a:solidFill>
                <a:latin typeface="Lato"/>
                <a:cs typeface="Arial"/>
                <a:sym typeface="Helvetica Neue Light"/>
              </a:rPr>
              <a:t>slack-admin-support</a:t>
            </a:r>
            <a:endParaRPr lang="en-US" sz="1400" b="1">
              <a:solidFill>
                <a:schemeClr val="accent4"/>
              </a:solidFill>
              <a:latin typeface="Lato"/>
              <a:cs typeface="Arial"/>
            </a:endParaRPr>
          </a:p>
          <a:p>
            <a:pPr marL="285750" lvl="0" indent="-285750">
              <a:lnSpc>
                <a:spcPct val="115000"/>
              </a:lnSpc>
              <a:buFont typeface="Arial" panose="020B0604020202020204" pitchFamily="34" charset="0"/>
              <a:buChar char="•"/>
            </a:pPr>
            <a:endParaRPr lang="en-US" sz="1400">
              <a:solidFill>
                <a:schemeClr val="accent4"/>
              </a:solidFill>
              <a:cs typeface="Arial" panose="020B0604020202020204" pitchFamily="34" charset="0"/>
              <a:sym typeface="Helvetica Neue Light"/>
            </a:endParaRPr>
          </a:p>
          <a:p>
            <a:pPr marL="285750" indent="-285750">
              <a:lnSpc>
                <a:spcPct val="115000"/>
              </a:lnSpc>
              <a:buFont typeface="Arial" panose="020B0604020202020204" pitchFamily="34" charset="0"/>
              <a:buChar char="•"/>
            </a:pPr>
            <a:r>
              <a:rPr lang="en-US" sz="1400">
                <a:solidFill>
                  <a:schemeClr val="accent4"/>
                </a:solidFill>
                <a:cs typeface="Arial"/>
                <a:sym typeface="Helvetica Neue Light"/>
              </a:rPr>
              <a:t>Slack adoption Channel:</a:t>
            </a:r>
            <a:r>
              <a:rPr lang="en-US" sz="1400">
                <a:solidFill>
                  <a:srgbClr val="C00000"/>
                </a:solidFill>
                <a:ea typeface="+mn-lt"/>
                <a:cs typeface="+mn-lt"/>
                <a:sym typeface="Helvetica Neue Light"/>
              </a:rPr>
              <a:t> </a:t>
            </a:r>
            <a:r>
              <a:rPr lang="en-US" sz="1400" b="1">
                <a:solidFill>
                  <a:schemeClr val="accent4"/>
                </a:solidFill>
                <a:cs typeface="Arial"/>
                <a:sym typeface="Helvetica Neue Light"/>
              </a:rPr>
              <a:t>#trojan-slack-champs</a:t>
            </a:r>
            <a:endParaRPr lang="en-US" sz="1400" b="1">
              <a:solidFill>
                <a:schemeClr val="accent4"/>
              </a:solidFill>
              <a:cs typeface="Arial"/>
            </a:endParaRPr>
          </a:p>
        </p:txBody>
      </p:sp>
      <p:pic>
        <p:nvPicPr>
          <p:cNvPr id="7" name="Picture 9" descr="Graphical user interface, text, application, email&#10;&#10;Description automatically generated">
            <a:extLst>
              <a:ext uri="{FF2B5EF4-FFF2-40B4-BE49-F238E27FC236}">
                <a16:creationId xmlns:a16="http://schemas.microsoft.com/office/drawing/2014/main" id="{6493540D-5551-4E45-9E96-4136AAC10228}"/>
              </a:ext>
            </a:extLst>
          </p:cNvPr>
          <p:cNvPicPr>
            <a:picLocks noChangeAspect="1"/>
          </p:cNvPicPr>
          <p:nvPr/>
        </p:nvPicPr>
        <p:blipFill>
          <a:blip r:embed="rId4"/>
          <a:stretch>
            <a:fillRect/>
          </a:stretch>
        </p:blipFill>
        <p:spPr>
          <a:xfrm>
            <a:off x="876300" y="2017534"/>
            <a:ext cx="7109460" cy="275435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82641934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lIns="0" tIns="0" rIns="0" bIns="0" anchor="t"/>
          <a:lstStyle/>
          <a:p>
            <a:r>
              <a:rPr lang="en-US">
                <a:solidFill>
                  <a:schemeClr val="accent4"/>
                </a:solidFill>
                <a:latin typeface="Arial"/>
                <a:cs typeface="Arial"/>
              </a:rPr>
              <a:t>SLACK: </a:t>
            </a:r>
            <a:r>
              <a:rPr lang="en-US">
                <a:solidFill>
                  <a:schemeClr val="accent2"/>
                </a:solidFill>
              </a:rPr>
              <a:t>Creating a Channel</a:t>
            </a:r>
          </a:p>
        </p:txBody>
      </p:sp>
      <p:pic>
        <p:nvPicPr>
          <p:cNvPr id="5" name="Google Shape;1063;p107">
            <a:extLst>
              <a:ext uri="{FF2B5EF4-FFF2-40B4-BE49-F238E27FC236}">
                <a16:creationId xmlns:a16="http://schemas.microsoft.com/office/drawing/2014/main" id="{2E9FEFF1-DA33-1A43-809C-CC37AF106B65}"/>
              </a:ext>
            </a:extLst>
          </p:cNvPr>
          <p:cNvPicPr preferRelativeResize="0"/>
          <p:nvPr/>
        </p:nvPicPr>
        <p:blipFill rotWithShape="1">
          <a:blip r:embed="rId4">
            <a:alphaModFix/>
          </a:blip>
          <a:srcRect l="5417" t="7530" b="2634"/>
          <a:stretch/>
        </p:blipFill>
        <p:spPr>
          <a:xfrm>
            <a:off x="3372306" y="1082650"/>
            <a:ext cx="5500893" cy="3911223"/>
          </a:xfrm>
          <a:prstGeom prst="rect">
            <a:avLst/>
          </a:prstGeom>
          <a:noFill/>
          <a:ln>
            <a:noFill/>
          </a:ln>
        </p:spPr>
      </p:pic>
      <p:sp>
        <p:nvSpPr>
          <p:cNvPr id="6" name="Google Shape;1064;p107">
            <a:extLst>
              <a:ext uri="{FF2B5EF4-FFF2-40B4-BE49-F238E27FC236}">
                <a16:creationId xmlns:a16="http://schemas.microsoft.com/office/drawing/2014/main" id="{C6E75B07-8C93-3B4D-A804-06A125A8A06E}"/>
              </a:ext>
            </a:extLst>
          </p:cNvPr>
          <p:cNvSpPr txBox="1"/>
          <p:nvPr/>
        </p:nvSpPr>
        <p:spPr>
          <a:xfrm>
            <a:off x="524828" y="1163071"/>
            <a:ext cx="2937302" cy="4124417"/>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sz="1400">
                <a:solidFill>
                  <a:schemeClr val="accent4"/>
                </a:solidFill>
                <a:ea typeface="Helvetica Neue"/>
                <a:cs typeface="Arial" panose="020B0604020202020204" pitchFamily="34" charset="0"/>
                <a:sym typeface="Helvetica Neue"/>
              </a:rPr>
              <a:t>Create a new channel </a:t>
            </a:r>
            <a:r>
              <a:rPr lang="en-US" sz="1400">
                <a:solidFill>
                  <a:schemeClr val="accent4"/>
                </a:solidFill>
                <a:ea typeface="Helvetica Neue"/>
                <a:cs typeface="Arial" panose="020B0604020202020204" pitchFamily="34" charset="0"/>
                <a:sym typeface="Helvetica Neue"/>
              </a:rPr>
              <a:t>u</a:t>
            </a:r>
            <a:r>
              <a:rPr lang="en" sz="1400">
                <a:solidFill>
                  <a:schemeClr val="accent4"/>
                </a:solidFill>
                <a:ea typeface="Helvetica Neue"/>
                <a:cs typeface="Arial" panose="020B0604020202020204" pitchFamily="34" charset="0"/>
                <a:sym typeface="Helvetica Neue"/>
              </a:rPr>
              <a:t>sing clear, predictable naming guidelines.</a:t>
            </a:r>
          </a:p>
          <a:p>
            <a:pPr marL="285750" lvl="0" indent="-285750" algn="l" rtl="0">
              <a:spcBef>
                <a:spcPts val="0"/>
              </a:spcBef>
              <a:spcAft>
                <a:spcPts val="0"/>
              </a:spcAft>
              <a:buFont typeface="Arial" panose="020B0604020202020204" pitchFamily="34" charset="0"/>
              <a:buChar char="•"/>
            </a:pPr>
            <a:endParaRPr lang="en" sz="1400">
              <a:solidFill>
                <a:schemeClr val="accent4"/>
              </a:solidFill>
              <a:ea typeface="Helvetica Neue"/>
              <a:cs typeface="Arial" panose="020B0604020202020204" pitchFamily="34" charset="0"/>
              <a:sym typeface="Helvetica Neue"/>
            </a:endParaRPr>
          </a:p>
          <a:p>
            <a:pPr marL="285750" lvl="0" indent="-285750" algn="l" rtl="0">
              <a:spcBef>
                <a:spcPts val="0"/>
              </a:spcBef>
              <a:spcAft>
                <a:spcPts val="0"/>
              </a:spcAft>
              <a:buFont typeface="Arial" panose="020B0604020202020204" pitchFamily="34" charset="0"/>
              <a:buChar char="•"/>
            </a:pPr>
            <a:endParaRPr lang="en" sz="1400" i="1">
              <a:solidFill>
                <a:schemeClr val="accent4"/>
              </a:solidFill>
              <a:ea typeface="Helvetica Neue"/>
              <a:cs typeface="Arial" panose="020B0604020202020204" pitchFamily="34" charset="0"/>
              <a:sym typeface="Helvetica Neue"/>
            </a:endParaRPr>
          </a:p>
          <a:p>
            <a:pPr marL="285750" indent="-285750">
              <a:buFont typeface="Arial" panose="020B0604020202020204" pitchFamily="34" charset="0"/>
              <a:buChar char="•"/>
            </a:pPr>
            <a:r>
              <a:rPr lang="en" sz="1400" b="1">
                <a:solidFill>
                  <a:schemeClr val="accent4"/>
                </a:solidFill>
                <a:ea typeface="Helvetica Neue" panose="02000503000000020004" pitchFamily="2" charset="0"/>
                <a:cs typeface="Arial" panose="020B0604020202020204" pitchFamily="34" charset="0"/>
              </a:rPr>
              <a:t>Public channels </a:t>
            </a:r>
            <a:r>
              <a:rPr lang="en" sz="1400">
                <a:solidFill>
                  <a:schemeClr val="accent4"/>
                </a:solidFill>
                <a:ea typeface="Helvetica Neue" panose="02000503000000020004" pitchFamily="2" charset="0"/>
                <a:cs typeface="Arial" panose="020B0604020202020204" pitchFamily="34" charset="0"/>
              </a:rPr>
              <a:t>should be the default. They provide transparency for you and your team, over time.</a:t>
            </a:r>
          </a:p>
          <a:p>
            <a:pPr marL="285750" indent="-285750">
              <a:buFont typeface="Arial" panose="020B0604020202020204" pitchFamily="34" charset="0"/>
              <a:buChar char="•"/>
            </a:pPr>
            <a:endParaRPr lang="en" sz="1400">
              <a:solidFill>
                <a:schemeClr val="accent4"/>
              </a:solidFill>
              <a:ea typeface="Helvetica Neue" panose="02000503000000020004" pitchFamily="2" charset="0"/>
              <a:cs typeface="Arial" panose="020B0604020202020204" pitchFamily="34" charset="0"/>
            </a:endParaRPr>
          </a:p>
          <a:p>
            <a:pPr marL="285750" indent="-285750">
              <a:buFont typeface="Arial" panose="020B0604020202020204" pitchFamily="34" charset="0"/>
              <a:buChar char="•"/>
            </a:pPr>
            <a:endParaRPr lang="en" sz="1400">
              <a:solidFill>
                <a:schemeClr val="accent4"/>
              </a:solidFill>
              <a:ea typeface="Helvetica Neue" panose="02000503000000020004" pitchFamily="2" charset="0"/>
              <a:cs typeface="Arial" panose="020B0604020202020204" pitchFamily="34" charset="0"/>
            </a:endParaRPr>
          </a:p>
          <a:p>
            <a:pPr marL="285750" indent="-285750">
              <a:buFont typeface="Arial" panose="020B0604020202020204" pitchFamily="34" charset="0"/>
              <a:buChar char="•"/>
            </a:pPr>
            <a:r>
              <a:rPr lang="en" sz="1400">
                <a:solidFill>
                  <a:schemeClr val="accent4"/>
                </a:solidFill>
                <a:ea typeface="Helvetica Neue" panose="02000503000000020004" pitchFamily="2" charset="0"/>
                <a:cs typeface="Arial" panose="020B0604020202020204" pitchFamily="34" charset="0"/>
              </a:rPr>
              <a:t>If information is sensitive or conversations are limited to small intimate group, </a:t>
            </a:r>
            <a:r>
              <a:rPr lang="en" sz="1400" b="1">
                <a:solidFill>
                  <a:schemeClr val="accent4"/>
                </a:solidFill>
                <a:ea typeface="Helvetica Neue" panose="02000503000000020004" pitchFamily="2" charset="0"/>
                <a:cs typeface="Arial" panose="020B0604020202020204" pitchFamily="34" charset="0"/>
              </a:rPr>
              <a:t>private channels </a:t>
            </a:r>
            <a:r>
              <a:rPr lang="en" sz="1400">
                <a:solidFill>
                  <a:schemeClr val="accent4"/>
                </a:solidFill>
                <a:ea typeface="Helvetica Neue" panose="02000503000000020004" pitchFamily="2" charset="0"/>
                <a:cs typeface="Arial" panose="020B0604020202020204" pitchFamily="34" charset="0"/>
              </a:rPr>
              <a:t>can be used. </a:t>
            </a:r>
            <a:endParaRPr lang="en-US" sz="1400">
              <a:solidFill>
                <a:schemeClr val="accent4"/>
              </a:solidFill>
              <a:ea typeface="Helvetica Neue" panose="02000503000000020004" pitchFamily="2" charset="0"/>
              <a:cs typeface="Arial" panose="020B0604020202020204" pitchFamily="34" charset="0"/>
            </a:endParaRPr>
          </a:p>
          <a:p>
            <a:pPr marL="285750" lvl="0" indent="-285750" algn="l" rtl="0">
              <a:spcBef>
                <a:spcPts val="0"/>
              </a:spcBef>
              <a:spcAft>
                <a:spcPts val="0"/>
              </a:spcAft>
              <a:buFont typeface="Arial" panose="020B0604020202020204" pitchFamily="34" charset="0"/>
              <a:buChar char="•"/>
            </a:pPr>
            <a:endParaRPr>
              <a:solidFill>
                <a:srgbClr val="1D1C1D"/>
              </a:solidFill>
              <a:ea typeface="Helvetica Neue"/>
              <a:cs typeface="Arial" panose="020B0604020202020204" pitchFamily="34" charset="0"/>
              <a:sym typeface="Helvetica Neue"/>
            </a:endParaRPr>
          </a:p>
        </p:txBody>
      </p:sp>
      <p:pic>
        <p:nvPicPr>
          <p:cNvPr id="7" name="Google Shape;1065;p107">
            <a:extLst>
              <a:ext uri="{FF2B5EF4-FFF2-40B4-BE49-F238E27FC236}">
                <a16:creationId xmlns:a16="http://schemas.microsoft.com/office/drawing/2014/main" id="{48985053-F8E2-7E42-9A43-90AB6C07E177}"/>
              </a:ext>
            </a:extLst>
          </p:cNvPr>
          <p:cNvPicPr preferRelativeResize="0"/>
          <p:nvPr/>
        </p:nvPicPr>
        <p:blipFill rotWithShape="1">
          <a:blip r:embed="rId5">
            <a:alphaModFix/>
          </a:blip>
          <a:srcRect l="24121" t="17032" r="24202" b="15728"/>
          <a:stretch/>
        </p:blipFill>
        <p:spPr>
          <a:xfrm>
            <a:off x="6269126" y="2764643"/>
            <a:ext cx="2451330" cy="2376038"/>
          </a:xfrm>
          <a:prstGeom prst="rect">
            <a:avLst/>
          </a:prstGeom>
          <a:noFill/>
          <a:ln>
            <a:noFill/>
          </a:ln>
          <a:effectLst>
            <a:outerShdw blurRad="57150" dist="19050" dir="5400000" algn="bl" rotWithShape="0">
              <a:srgbClr val="000000">
                <a:alpha val="50000"/>
              </a:srgbClr>
            </a:outerShdw>
          </a:effectLst>
        </p:spPr>
      </p:pic>
      <p:sp>
        <p:nvSpPr>
          <p:cNvPr id="8" name="Rectangle 7">
            <a:extLst>
              <a:ext uri="{FF2B5EF4-FFF2-40B4-BE49-F238E27FC236}">
                <a16:creationId xmlns:a16="http://schemas.microsoft.com/office/drawing/2014/main" id="{4474C01B-157E-564F-BFC9-C45994A26BBF}"/>
              </a:ext>
            </a:extLst>
          </p:cNvPr>
          <p:cNvSpPr/>
          <p:nvPr/>
        </p:nvSpPr>
        <p:spPr>
          <a:xfrm>
            <a:off x="3462130" y="1424608"/>
            <a:ext cx="665920" cy="141345"/>
          </a:xfrm>
          <a:prstGeom prst="rect">
            <a:avLst/>
          </a:prstGeom>
          <a:solidFill>
            <a:srgbClr val="461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t>ITS All</a:t>
            </a:r>
          </a:p>
        </p:txBody>
      </p:sp>
      <p:sp>
        <p:nvSpPr>
          <p:cNvPr id="9" name="Rectangle 8">
            <a:extLst>
              <a:ext uri="{FF2B5EF4-FFF2-40B4-BE49-F238E27FC236}">
                <a16:creationId xmlns:a16="http://schemas.microsoft.com/office/drawing/2014/main" id="{A4B9E8EB-9526-494F-A4E3-1359BA46F494}"/>
              </a:ext>
            </a:extLst>
          </p:cNvPr>
          <p:cNvSpPr/>
          <p:nvPr/>
        </p:nvSpPr>
        <p:spPr>
          <a:xfrm>
            <a:off x="6422577" y="3487678"/>
            <a:ext cx="1582834" cy="204671"/>
          </a:xfrm>
          <a:prstGeom prst="rect">
            <a:avLst/>
          </a:prstGeom>
          <a:solidFill>
            <a:schemeClr val="bg1"/>
          </a:solidFill>
        </p:spPr>
        <p:txBody>
          <a:bodyPr wrap="square">
            <a:spAutoFit/>
          </a:bodyPr>
          <a:lstStyle/>
          <a:p>
            <a:pPr lvl="0">
              <a:lnSpc>
                <a:spcPct val="115000"/>
              </a:lnSpc>
            </a:pPr>
            <a:r>
              <a:rPr lang="en-US" sz="700">
                <a:solidFill>
                  <a:schemeClr val="accent3"/>
                </a:solidFill>
                <a:latin typeface="Helvetica Neue Light"/>
                <a:ea typeface="Helvetica Neue Light"/>
                <a:cs typeface="Helvetica Neue Light"/>
                <a:sym typeface="Helvetica Neue Light"/>
              </a:rPr>
              <a:t>#proj-q4-slack-day</a:t>
            </a:r>
            <a:endParaRPr lang="en-US" sz="700">
              <a:solidFill>
                <a:schemeClr val="accent3"/>
              </a:solidFill>
              <a:highlight>
                <a:srgbClr val="FFFFFF"/>
              </a:highlight>
              <a:latin typeface="Helvetica Neue Light"/>
              <a:ea typeface="Helvetica Neue Light"/>
              <a:cs typeface="Helvetica Neue Light"/>
              <a:sym typeface="Helvetica Neue Light"/>
            </a:endParaRPr>
          </a:p>
        </p:txBody>
      </p:sp>
    </p:spTree>
    <p:custDataLst>
      <p:tags r:id="rId1"/>
    </p:custDataLst>
    <p:extLst>
      <p:ext uri="{BB962C8B-B14F-4D97-AF65-F5344CB8AC3E}">
        <p14:creationId xmlns:p14="http://schemas.microsoft.com/office/powerpoint/2010/main" val="79272995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5217" y="524635"/>
            <a:ext cx="8149870" cy="383260"/>
          </a:xfrm>
        </p:spPr>
        <p:txBody>
          <a:bodyPr lIns="0" tIns="0" rIns="0" bIns="0" anchor="t"/>
          <a:lstStyle/>
          <a:p>
            <a:r>
              <a:rPr lang="en-US" b="1">
                <a:latin typeface="Arial"/>
                <a:ea typeface="Helvetica Neue" panose="02000503000000020004" pitchFamily="2" charset="0"/>
                <a:cs typeface="Arial"/>
              </a:rPr>
              <a:t>PRO TIP: </a:t>
            </a:r>
            <a:r>
              <a:rPr lang="en-US" sz="2100" b="1">
                <a:solidFill>
                  <a:schemeClr val="accent2"/>
                </a:solidFill>
                <a:latin typeface="Lato Black"/>
              </a:rPr>
              <a:t>What to do</a:t>
            </a:r>
            <a:r>
              <a:rPr lang="en-US" sz="2100">
                <a:solidFill>
                  <a:schemeClr val="accent2"/>
                </a:solidFill>
                <a:latin typeface="Lato Black"/>
              </a:rPr>
              <a:t> If Channel creation is limited in your workspace</a:t>
            </a:r>
          </a:p>
        </p:txBody>
      </p:sp>
      <p:pic>
        <p:nvPicPr>
          <p:cNvPr id="4" name="Picture 3">
            <a:extLst>
              <a:ext uri="{FF2B5EF4-FFF2-40B4-BE49-F238E27FC236}">
                <a16:creationId xmlns:a16="http://schemas.microsoft.com/office/drawing/2014/main" id="{085BE720-C097-9241-858A-D4A582CDED77}"/>
              </a:ext>
            </a:extLst>
          </p:cNvPr>
          <p:cNvPicPr>
            <a:picLocks noChangeAspect="1"/>
          </p:cNvPicPr>
          <p:nvPr/>
        </p:nvPicPr>
        <p:blipFill>
          <a:blip r:embed="rId3"/>
          <a:stretch>
            <a:fillRect/>
          </a:stretch>
        </p:blipFill>
        <p:spPr>
          <a:xfrm>
            <a:off x="3028196" y="1419359"/>
            <a:ext cx="5706891" cy="3199506"/>
          </a:xfrm>
          <a:prstGeom prst="rect">
            <a:avLst/>
          </a:prstGeom>
          <a:ln>
            <a:noFill/>
          </a:ln>
          <a:effectLst>
            <a:outerShdw blurRad="292100" dist="139700" dir="2700000" algn="tl" rotWithShape="0">
              <a:srgbClr val="333333">
                <a:alpha val="65000"/>
              </a:srgbClr>
            </a:outerShdw>
          </a:effectLst>
        </p:spPr>
      </p:pic>
      <p:sp>
        <p:nvSpPr>
          <p:cNvPr id="21" name="Google Shape;864;p84">
            <a:extLst>
              <a:ext uri="{FF2B5EF4-FFF2-40B4-BE49-F238E27FC236}">
                <a16:creationId xmlns:a16="http://schemas.microsoft.com/office/drawing/2014/main" id="{8310DD1E-A341-1F4B-8920-60A71E28F8F3}"/>
              </a:ext>
            </a:extLst>
          </p:cNvPr>
          <p:cNvSpPr txBox="1"/>
          <p:nvPr/>
        </p:nvSpPr>
        <p:spPr>
          <a:xfrm>
            <a:off x="474452" y="1419359"/>
            <a:ext cx="2553743" cy="2822067"/>
          </a:xfrm>
          <a:prstGeom prst="rect">
            <a:avLst/>
          </a:prstGeom>
          <a:noFill/>
          <a:ln>
            <a:noFill/>
          </a:ln>
        </p:spPr>
        <p:txBody>
          <a:bodyPr spcFirstLastPara="1" wrap="square" lIns="91425" tIns="91425" rIns="91425" bIns="91425" anchor="t" anchorCtr="0">
            <a:noAutofit/>
          </a:bodyPr>
          <a:lstStyle/>
          <a:p>
            <a:pPr marL="285750" indent="-285750">
              <a:lnSpc>
                <a:spcPct val="115000"/>
              </a:lnSpc>
              <a:buFont typeface="Arial" panose="020B0604020202020204" pitchFamily="34" charset="0"/>
              <a:buChar char="•"/>
            </a:pPr>
            <a:r>
              <a:rPr lang="en-US" sz="1400">
                <a:solidFill>
                  <a:schemeClr val="accent4"/>
                </a:solidFill>
                <a:ea typeface="Helvetica Neue" panose="02000503000000020004" pitchFamily="2" charset="0"/>
                <a:cs typeface="Arial" panose="020B0604020202020204" pitchFamily="34" charset="0"/>
                <a:sym typeface="Helvetica Neue"/>
              </a:rPr>
              <a:t>Reach out to your Workspace Admin if your channel creation is limited in your Workspace.</a:t>
            </a:r>
          </a:p>
          <a:p>
            <a:pPr marL="285750" indent="-285750">
              <a:lnSpc>
                <a:spcPct val="115000"/>
              </a:lnSpc>
              <a:buFont typeface="Arial" panose="020B0604020202020204" pitchFamily="34" charset="0"/>
              <a:buChar char="•"/>
            </a:pPr>
            <a:endParaRPr lang="en-US" sz="1400">
              <a:solidFill>
                <a:schemeClr val="accent4"/>
              </a:solidFill>
              <a:ea typeface="Helvetica Neue" panose="02000503000000020004" pitchFamily="2" charset="0"/>
              <a:cs typeface="Arial" panose="020B0604020202020204" pitchFamily="34" charset="0"/>
              <a:sym typeface="Helvetica Neue"/>
            </a:endParaRPr>
          </a:p>
          <a:p>
            <a:pPr marL="285750" indent="-285750">
              <a:lnSpc>
                <a:spcPct val="115000"/>
              </a:lnSpc>
              <a:buFont typeface="Arial" panose="020B0604020202020204" pitchFamily="34" charset="0"/>
              <a:buChar char="•"/>
            </a:pPr>
            <a:r>
              <a:rPr lang="en-US" sz="1400">
                <a:solidFill>
                  <a:schemeClr val="accent4"/>
                </a:solidFill>
                <a:ea typeface="Helvetica Neue" panose="02000503000000020004" pitchFamily="2" charset="0"/>
                <a:cs typeface="Arial" panose="020B0604020202020204" pitchFamily="34" charset="0"/>
                <a:sym typeface="Helvetica Neue"/>
              </a:rPr>
              <a:t>Find them by going to the </a:t>
            </a:r>
            <a:r>
              <a:rPr lang="en-US" sz="1400" b="1">
                <a:solidFill>
                  <a:schemeClr val="accent4"/>
                </a:solidFill>
                <a:ea typeface="Helvetica Neue" panose="02000503000000020004" pitchFamily="2" charset="0"/>
                <a:cs typeface="Arial" panose="020B0604020202020204" pitchFamily="34" charset="0"/>
                <a:sym typeface="Helvetica Neue"/>
              </a:rPr>
              <a:t>People menu</a:t>
            </a:r>
            <a:r>
              <a:rPr lang="en-US" sz="1400">
                <a:solidFill>
                  <a:schemeClr val="accent4"/>
                </a:solidFill>
                <a:ea typeface="Helvetica Neue" panose="02000503000000020004" pitchFamily="2" charset="0"/>
                <a:cs typeface="Arial" panose="020B0604020202020204" pitchFamily="34" charset="0"/>
                <a:sym typeface="Helvetica Neue"/>
              </a:rPr>
              <a:t>, and filtering by </a:t>
            </a:r>
            <a:r>
              <a:rPr lang="en-US" sz="1400" i="1">
                <a:solidFill>
                  <a:schemeClr val="accent4"/>
                </a:solidFill>
                <a:ea typeface="Helvetica Neue" panose="02000503000000020004" pitchFamily="2" charset="0"/>
                <a:cs typeface="Arial" panose="020B0604020202020204" pitchFamily="34" charset="0"/>
                <a:sym typeface="Helvetica Neue"/>
              </a:rPr>
              <a:t>Account type = Workspace Admins.</a:t>
            </a:r>
            <a:endParaRPr sz="1400" i="1">
              <a:solidFill>
                <a:schemeClr val="accent4"/>
              </a:solidFill>
              <a:ea typeface="Helvetica Neue" panose="02000503000000020004" pitchFamily="2" charset="0"/>
              <a:cs typeface="Arial" panose="020B0604020202020204" pitchFamily="34" charset="0"/>
              <a:sym typeface="Helvetica Neue"/>
            </a:endParaRPr>
          </a:p>
          <a:p>
            <a:pPr marL="0" lvl="0" indent="0" algn="l" rtl="0">
              <a:lnSpc>
                <a:spcPct val="115000"/>
              </a:lnSpc>
              <a:spcBef>
                <a:spcPts val="1600"/>
              </a:spcBef>
              <a:spcAft>
                <a:spcPts val="1600"/>
              </a:spcAft>
              <a:buNone/>
            </a:pPr>
            <a:endParaRPr sz="1400">
              <a:solidFill>
                <a:srgbClr val="1D1C1D"/>
              </a:solidFill>
              <a:ea typeface="Helvetica Neue" panose="02000503000000020004" pitchFamily="2" charset="0"/>
              <a:cs typeface="Arial" panose="020B0604020202020204" pitchFamily="34" charset="0"/>
              <a:sym typeface="Helvetica Neue"/>
            </a:endParaRPr>
          </a:p>
        </p:txBody>
      </p:sp>
      <p:pic>
        <p:nvPicPr>
          <p:cNvPr id="6" name="Graphic 5" descr="Thought bubble">
            <a:extLst>
              <a:ext uri="{FF2B5EF4-FFF2-40B4-BE49-F238E27FC236}">
                <a16:creationId xmlns:a16="http://schemas.microsoft.com/office/drawing/2014/main" id="{C4404D45-12B0-4BDF-864D-14C526524D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1169" y="538555"/>
            <a:ext cx="384048" cy="384048"/>
          </a:xfrm>
          <a:prstGeom prst="rect">
            <a:avLst/>
          </a:prstGeom>
        </p:spPr>
      </p:pic>
    </p:spTree>
    <p:custDataLst>
      <p:tags r:id="rId1"/>
    </p:custDataLst>
    <p:extLst>
      <p:ext uri="{BB962C8B-B14F-4D97-AF65-F5344CB8AC3E}">
        <p14:creationId xmlns:p14="http://schemas.microsoft.com/office/powerpoint/2010/main" val="329753547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a:lstStyle/>
          <a:p>
            <a:r>
              <a:rPr lang="en-US"/>
              <a:t>Getting </a:t>
            </a:r>
            <a:r>
              <a:rPr lang="en-US">
                <a:solidFill>
                  <a:schemeClr val="tx2">
                    <a:lumMod val="65000"/>
                    <a:lumOff val="35000"/>
                  </a:schemeClr>
                </a:solidFill>
              </a:rPr>
              <a:t>Started: </a:t>
            </a:r>
            <a:r>
              <a:rPr lang="en-US">
                <a:solidFill>
                  <a:schemeClr val="accent2"/>
                </a:solidFill>
              </a:rPr>
              <a:t>Zoom FOR VIDEO COLLABORATION</a:t>
            </a:r>
          </a:p>
        </p:txBody>
      </p:sp>
      <p:grpSp>
        <p:nvGrpSpPr>
          <p:cNvPr id="8" name="Group 7">
            <a:extLst>
              <a:ext uri="{FF2B5EF4-FFF2-40B4-BE49-F238E27FC236}">
                <a16:creationId xmlns:a16="http://schemas.microsoft.com/office/drawing/2014/main" id="{22D65502-27AE-4777-8092-C99ED5903AAB}"/>
              </a:ext>
            </a:extLst>
          </p:cNvPr>
          <p:cNvGrpSpPr/>
          <p:nvPr/>
        </p:nvGrpSpPr>
        <p:grpSpPr>
          <a:xfrm>
            <a:off x="5455920" y="1498326"/>
            <a:ext cx="3226911" cy="1905274"/>
            <a:chOff x="1193361" y="1512585"/>
            <a:chExt cx="2463319" cy="1419537"/>
          </a:xfrm>
        </p:grpSpPr>
        <p:sp>
          <p:nvSpPr>
            <p:cNvPr id="9" name="TextBox 8">
              <a:extLst>
                <a:ext uri="{FF2B5EF4-FFF2-40B4-BE49-F238E27FC236}">
                  <a16:creationId xmlns:a16="http://schemas.microsoft.com/office/drawing/2014/main" id="{AD0B9838-4B2A-4AA0-B1CE-084FE78DC26A}"/>
                </a:ext>
              </a:extLst>
            </p:cNvPr>
            <p:cNvSpPr txBox="1"/>
            <p:nvPr/>
          </p:nvSpPr>
          <p:spPr>
            <a:xfrm>
              <a:off x="1193361" y="1512585"/>
              <a:ext cx="2463219" cy="103190"/>
            </a:xfrm>
            <a:prstGeom prst="rect">
              <a:avLst/>
            </a:prstGeom>
            <a:noFill/>
          </p:spPr>
          <p:txBody>
            <a:bodyPr wrap="square" lIns="0" tIns="0" rIns="0" bIns="0" rtlCol="0">
              <a:spAutoFit/>
            </a:bodyPr>
            <a:lstStyle/>
            <a:p>
              <a:pPr defTabSz="685783"/>
              <a:r>
                <a:rPr lang="en-US" sz="900" b="1" cap="all" spc="20">
                  <a:solidFill>
                    <a:srgbClr val="777777"/>
                  </a:solidFill>
                  <a:latin typeface="Lato" panose="020F0502020204030203" pitchFamily="34" charset="0"/>
                </a:rPr>
                <a:t>ZOOM APP FOR SLACK</a:t>
              </a:r>
            </a:p>
          </p:txBody>
        </p:sp>
        <p:sp>
          <p:nvSpPr>
            <p:cNvPr id="10" name="TextBox 9">
              <a:extLst>
                <a:ext uri="{FF2B5EF4-FFF2-40B4-BE49-F238E27FC236}">
                  <a16:creationId xmlns:a16="http://schemas.microsoft.com/office/drawing/2014/main" id="{D4FEF28D-2A5F-4662-89F4-4562AE6E6FA3}"/>
                </a:ext>
              </a:extLst>
            </p:cNvPr>
            <p:cNvSpPr txBox="1"/>
            <p:nvPr/>
          </p:nvSpPr>
          <p:spPr>
            <a:xfrm>
              <a:off x="1193361" y="1685627"/>
              <a:ext cx="2463319" cy="1246495"/>
            </a:xfrm>
            <a:prstGeom prst="rect">
              <a:avLst/>
            </a:prstGeom>
            <a:noFill/>
          </p:spPr>
          <p:txBody>
            <a:bodyPr wrap="square" lIns="0" tIns="0" rIns="0" bIns="0" rtlCol="0">
              <a:spAutoFit/>
            </a:bodyPr>
            <a:lstStyle/>
            <a:p>
              <a:r>
                <a:rPr lang="en-US" sz="900">
                  <a:solidFill>
                    <a:schemeClr val="accent4"/>
                  </a:solidFill>
                </a:rPr>
                <a:t>Start a Zoom Meeting directly in a Slack channel or group message</a:t>
              </a:r>
            </a:p>
            <a:p>
              <a:endParaRPr lang="en-US" sz="900">
                <a:solidFill>
                  <a:schemeClr val="accent4"/>
                </a:solidFill>
              </a:endParaRPr>
            </a:p>
            <a:p>
              <a:r>
                <a:rPr lang="en-US" sz="900">
                  <a:solidFill>
                    <a:schemeClr val="accent4"/>
                  </a:solidFill>
                </a:rPr>
                <a:t>See real-time how long the meeting has been running and who is joining</a:t>
              </a:r>
            </a:p>
            <a:p>
              <a:endParaRPr lang="en-US" sz="900">
                <a:solidFill>
                  <a:schemeClr val="accent4"/>
                </a:solidFill>
              </a:endParaRPr>
            </a:p>
            <a:p>
              <a:r>
                <a:rPr lang="en-US" sz="900">
                  <a:solidFill>
                    <a:schemeClr val="accent4"/>
                  </a:solidFill>
                </a:rPr>
                <a:t>Get and share the duration and participant summary</a:t>
              </a:r>
            </a:p>
            <a:p>
              <a:endParaRPr lang="en-US" sz="900">
                <a:solidFill>
                  <a:schemeClr val="accent4"/>
                </a:solidFill>
              </a:endParaRPr>
            </a:p>
            <a:p>
              <a:r>
                <a:rPr lang="en-US" sz="900">
                  <a:solidFill>
                    <a:schemeClr val="accent4"/>
                  </a:solidFill>
                </a:rPr>
                <a:t>Dial out via Zoom Phone</a:t>
              </a:r>
            </a:p>
            <a:p>
              <a:endParaRPr lang="en-US" sz="900">
                <a:solidFill>
                  <a:schemeClr val="accent4"/>
                </a:solidFill>
              </a:endParaRPr>
            </a:p>
          </p:txBody>
        </p:sp>
      </p:grpSp>
      <p:pic>
        <p:nvPicPr>
          <p:cNvPr id="1028" name="Picture 4">
            <a:extLst>
              <a:ext uri="{FF2B5EF4-FFF2-40B4-BE49-F238E27FC236}">
                <a16:creationId xmlns:a16="http://schemas.microsoft.com/office/drawing/2014/main" id="{763A4F93-1F7E-214A-9FB6-7C4A254FF9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982" y="1483705"/>
            <a:ext cx="5052512" cy="284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87673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a:lstStyle/>
          <a:p>
            <a:r>
              <a:rPr lang="en-US"/>
              <a:t>Getting </a:t>
            </a:r>
            <a:r>
              <a:rPr lang="en-US">
                <a:solidFill>
                  <a:schemeClr val="tx2">
                    <a:lumMod val="65000"/>
                    <a:lumOff val="35000"/>
                  </a:schemeClr>
                </a:solidFill>
              </a:rPr>
              <a:t>Started: </a:t>
            </a:r>
            <a:r>
              <a:rPr lang="en-US">
                <a:solidFill>
                  <a:schemeClr val="accent2"/>
                </a:solidFill>
              </a:rPr>
              <a:t>Zoom Authentication FOR USERS</a:t>
            </a:r>
          </a:p>
        </p:txBody>
      </p:sp>
      <p:grpSp>
        <p:nvGrpSpPr>
          <p:cNvPr id="8" name="Group 7">
            <a:extLst>
              <a:ext uri="{FF2B5EF4-FFF2-40B4-BE49-F238E27FC236}">
                <a16:creationId xmlns:a16="http://schemas.microsoft.com/office/drawing/2014/main" id="{22D65502-27AE-4777-8092-C99ED5903AAB}"/>
              </a:ext>
            </a:extLst>
          </p:cNvPr>
          <p:cNvGrpSpPr/>
          <p:nvPr/>
        </p:nvGrpSpPr>
        <p:grpSpPr>
          <a:xfrm>
            <a:off x="2958544" y="1358223"/>
            <a:ext cx="3226911" cy="924750"/>
            <a:chOff x="1193361" y="1512585"/>
            <a:chExt cx="2463319" cy="688991"/>
          </a:xfrm>
        </p:grpSpPr>
        <p:sp>
          <p:nvSpPr>
            <p:cNvPr id="9" name="TextBox 8">
              <a:extLst>
                <a:ext uri="{FF2B5EF4-FFF2-40B4-BE49-F238E27FC236}">
                  <a16:creationId xmlns:a16="http://schemas.microsoft.com/office/drawing/2014/main" id="{AD0B9838-4B2A-4AA0-B1CE-084FE78DC26A}"/>
                </a:ext>
              </a:extLst>
            </p:cNvPr>
            <p:cNvSpPr txBox="1"/>
            <p:nvPr/>
          </p:nvSpPr>
          <p:spPr>
            <a:xfrm>
              <a:off x="1193361" y="1512585"/>
              <a:ext cx="2463219" cy="103190"/>
            </a:xfrm>
            <a:prstGeom prst="rect">
              <a:avLst/>
            </a:prstGeom>
            <a:noFill/>
          </p:spPr>
          <p:txBody>
            <a:bodyPr wrap="square" lIns="0" tIns="0" rIns="0" bIns="0" rtlCol="0">
              <a:spAutoFit/>
            </a:bodyPr>
            <a:lstStyle/>
            <a:p>
              <a:pPr defTabSz="685783"/>
              <a:r>
                <a:rPr lang="en-US" sz="900" b="1" cap="all" spc="20">
                  <a:solidFill>
                    <a:srgbClr val="00B0F0"/>
                  </a:solidFill>
                  <a:latin typeface="Lato" panose="020F0502020204030203" pitchFamily="34" charset="0"/>
                </a:rPr>
                <a:t>STEP 1</a:t>
              </a:r>
            </a:p>
          </p:txBody>
        </p:sp>
        <p:sp>
          <p:nvSpPr>
            <p:cNvPr id="10" name="TextBox 9">
              <a:extLst>
                <a:ext uri="{FF2B5EF4-FFF2-40B4-BE49-F238E27FC236}">
                  <a16:creationId xmlns:a16="http://schemas.microsoft.com/office/drawing/2014/main" id="{D4FEF28D-2A5F-4662-89F4-4562AE6E6FA3}"/>
                </a:ext>
              </a:extLst>
            </p:cNvPr>
            <p:cNvSpPr txBox="1"/>
            <p:nvPr/>
          </p:nvSpPr>
          <p:spPr>
            <a:xfrm>
              <a:off x="1193361" y="1685627"/>
              <a:ext cx="2463319" cy="515949"/>
            </a:xfrm>
            <a:prstGeom prst="rect">
              <a:avLst/>
            </a:prstGeom>
            <a:noFill/>
          </p:spPr>
          <p:txBody>
            <a:bodyPr wrap="square" lIns="0" tIns="0" rIns="0" bIns="0" rtlCol="0">
              <a:spAutoFit/>
            </a:bodyPr>
            <a:lstStyle/>
            <a:p>
              <a:r>
                <a:rPr lang="en-US" sz="900" dirty="0">
                  <a:solidFill>
                    <a:schemeClr val="accent4"/>
                  </a:solidFill>
                </a:rPr>
                <a:t>Locate the Zoom app in Slack. Pro tip: use the CMD+K shortcut and type Zoom.</a:t>
              </a:r>
            </a:p>
            <a:p>
              <a:endParaRPr lang="en-US" sz="900" dirty="0">
                <a:solidFill>
                  <a:schemeClr val="accent4"/>
                </a:solidFill>
              </a:endParaRPr>
            </a:p>
            <a:p>
              <a:endParaRPr lang="en-US" sz="900" dirty="0">
                <a:solidFill>
                  <a:schemeClr val="accent4"/>
                </a:solidFill>
              </a:endParaRPr>
            </a:p>
            <a:p>
              <a:endParaRPr lang="en-US" sz="900" dirty="0">
                <a:solidFill>
                  <a:schemeClr val="accent4"/>
                </a:solidFill>
              </a:endParaRPr>
            </a:p>
          </p:txBody>
        </p:sp>
      </p:grpSp>
      <p:pic>
        <p:nvPicPr>
          <p:cNvPr id="7" name="Picture 6" descr="Graphical user interface, application&#10;&#10;Description automatically generated">
            <a:extLst>
              <a:ext uri="{FF2B5EF4-FFF2-40B4-BE49-F238E27FC236}">
                <a16:creationId xmlns:a16="http://schemas.microsoft.com/office/drawing/2014/main" id="{2C625159-1FCC-A34A-81D5-D6B8BC179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24" y="1100445"/>
            <a:ext cx="2220595" cy="4024829"/>
          </a:xfrm>
          <a:prstGeom prst="rect">
            <a:avLst/>
          </a:prstGeom>
        </p:spPr>
      </p:pic>
      <p:grpSp>
        <p:nvGrpSpPr>
          <p:cNvPr id="27" name="Group 26">
            <a:extLst>
              <a:ext uri="{FF2B5EF4-FFF2-40B4-BE49-F238E27FC236}">
                <a16:creationId xmlns:a16="http://schemas.microsoft.com/office/drawing/2014/main" id="{AE90B5D1-2394-6247-B7F3-379032B4EEEE}"/>
              </a:ext>
            </a:extLst>
          </p:cNvPr>
          <p:cNvGrpSpPr/>
          <p:nvPr/>
        </p:nvGrpSpPr>
        <p:grpSpPr>
          <a:xfrm>
            <a:off x="2958413" y="2229181"/>
            <a:ext cx="3226911" cy="786252"/>
            <a:chOff x="1193361" y="1512585"/>
            <a:chExt cx="2463319" cy="585802"/>
          </a:xfrm>
        </p:grpSpPr>
        <p:sp>
          <p:nvSpPr>
            <p:cNvPr id="28" name="TextBox 27">
              <a:extLst>
                <a:ext uri="{FF2B5EF4-FFF2-40B4-BE49-F238E27FC236}">
                  <a16:creationId xmlns:a16="http://schemas.microsoft.com/office/drawing/2014/main" id="{EFC4ADC3-B65B-AF45-AD4A-9A9FD8D6E079}"/>
                </a:ext>
              </a:extLst>
            </p:cNvPr>
            <p:cNvSpPr txBox="1"/>
            <p:nvPr/>
          </p:nvSpPr>
          <p:spPr>
            <a:xfrm>
              <a:off x="1193361" y="1512585"/>
              <a:ext cx="2463219" cy="103190"/>
            </a:xfrm>
            <a:prstGeom prst="rect">
              <a:avLst/>
            </a:prstGeom>
            <a:noFill/>
          </p:spPr>
          <p:txBody>
            <a:bodyPr wrap="square" lIns="0" tIns="0" rIns="0" bIns="0" rtlCol="0">
              <a:spAutoFit/>
            </a:bodyPr>
            <a:lstStyle/>
            <a:p>
              <a:pPr defTabSz="685783"/>
              <a:r>
                <a:rPr lang="en-US" sz="900" b="1" cap="all" spc="20">
                  <a:solidFill>
                    <a:srgbClr val="7030A0"/>
                  </a:solidFill>
                  <a:latin typeface="Lato" panose="020F0502020204030203" pitchFamily="34" charset="0"/>
                </a:rPr>
                <a:t>STEP 2</a:t>
              </a:r>
            </a:p>
          </p:txBody>
        </p:sp>
        <p:sp>
          <p:nvSpPr>
            <p:cNvPr id="29" name="TextBox 28">
              <a:extLst>
                <a:ext uri="{FF2B5EF4-FFF2-40B4-BE49-F238E27FC236}">
                  <a16:creationId xmlns:a16="http://schemas.microsoft.com/office/drawing/2014/main" id="{0212635D-045A-F141-A7A3-D7D71B27C70E}"/>
                </a:ext>
              </a:extLst>
            </p:cNvPr>
            <p:cNvSpPr txBox="1"/>
            <p:nvPr/>
          </p:nvSpPr>
          <p:spPr>
            <a:xfrm>
              <a:off x="1193361" y="1685627"/>
              <a:ext cx="2463319" cy="412760"/>
            </a:xfrm>
            <a:prstGeom prst="rect">
              <a:avLst/>
            </a:prstGeom>
            <a:noFill/>
          </p:spPr>
          <p:txBody>
            <a:bodyPr wrap="square" lIns="0" tIns="0" rIns="0" bIns="0" rtlCol="0">
              <a:spAutoFit/>
            </a:bodyPr>
            <a:lstStyle/>
            <a:p>
              <a:r>
                <a:rPr lang="en-US" sz="900" dirty="0">
                  <a:solidFill>
                    <a:schemeClr val="accent4"/>
                  </a:solidFill>
                </a:rPr>
                <a:t>Type /zoom in the message pane and hit enter. This prompt will appear asking you to authorize zoom:</a:t>
              </a:r>
            </a:p>
            <a:p>
              <a:endParaRPr lang="en-US" sz="900" dirty="0">
                <a:solidFill>
                  <a:schemeClr val="accent4"/>
                </a:solidFill>
              </a:endParaRPr>
            </a:p>
            <a:p>
              <a:endParaRPr lang="en-US" sz="900" dirty="0">
                <a:solidFill>
                  <a:schemeClr val="accent4"/>
                </a:solidFill>
              </a:endParaRPr>
            </a:p>
          </p:txBody>
        </p:sp>
      </p:grpSp>
      <p:pic>
        <p:nvPicPr>
          <p:cNvPr id="14" name="Picture 13" descr="Graphical user interface, text&#10;&#10;Description automatically generated">
            <a:extLst>
              <a:ext uri="{FF2B5EF4-FFF2-40B4-BE49-F238E27FC236}">
                <a16:creationId xmlns:a16="http://schemas.microsoft.com/office/drawing/2014/main" id="{C3B8C05C-30B8-0F4B-A030-FC950224C7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8544" y="2914319"/>
            <a:ext cx="5949950" cy="1122473"/>
          </a:xfrm>
          <a:prstGeom prst="rect">
            <a:avLst/>
          </a:prstGeom>
        </p:spPr>
      </p:pic>
    </p:spTree>
    <p:custDataLst>
      <p:tags r:id="rId1"/>
    </p:custDataLst>
    <p:extLst>
      <p:ext uri="{BB962C8B-B14F-4D97-AF65-F5344CB8AC3E}">
        <p14:creationId xmlns:p14="http://schemas.microsoft.com/office/powerpoint/2010/main" val="2423534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a:lstStyle/>
          <a:p>
            <a:r>
              <a:rPr lang="en-US"/>
              <a:t>Getting </a:t>
            </a:r>
            <a:r>
              <a:rPr lang="en-US">
                <a:solidFill>
                  <a:schemeClr val="tx2">
                    <a:lumMod val="65000"/>
                    <a:lumOff val="35000"/>
                  </a:schemeClr>
                </a:solidFill>
              </a:rPr>
              <a:t>Started: </a:t>
            </a:r>
            <a:r>
              <a:rPr lang="en-US">
                <a:solidFill>
                  <a:schemeClr val="accent2"/>
                </a:solidFill>
              </a:rPr>
              <a:t>Zoom Authentication FOR USERS</a:t>
            </a:r>
          </a:p>
        </p:txBody>
      </p:sp>
      <p:grpSp>
        <p:nvGrpSpPr>
          <p:cNvPr id="8" name="Group 7">
            <a:extLst>
              <a:ext uri="{FF2B5EF4-FFF2-40B4-BE49-F238E27FC236}">
                <a16:creationId xmlns:a16="http://schemas.microsoft.com/office/drawing/2014/main" id="{22D65502-27AE-4777-8092-C99ED5903AAB}"/>
              </a:ext>
            </a:extLst>
          </p:cNvPr>
          <p:cNvGrpSpPr/>
          <p:nvPr/>
        </p:nvGrpSpPr>
        <p:grpSpPr>
          <a:xfrm>
            <a:off x="5518861" y="1621495"/>
            <a:ext cx="3226911" cy="786252"/>
            <a:chOff x="1193361" y="1512585"/>
            <a:chExt cx="2463319" cy="585802"/>
          </a:xfrm>
        </p:grpSpPr>
        <p:sp>
          <p:nvSpPr>
            <p:cNvPr id="9" name="TextBox 8">
              <a:extLst>
                <a:ext uri="{FF2B5EF4-FFF2-40B4-BE49-F238E27FC236}">
                  <a16:creationId xmlns:a16="http://schemas.microsoft.com/office/drawing/2014/main" id="{AD0B9838-4B2A-4AA0-B1CE-084FE78DC26A}"/>
                </a:ext>
              </a:extLst>
            </p:cNvPr>
            <p:cNvSpPr txBox="1"/>
            <p:nvPr/>
          </p:nvSpPr>
          <p:spPr>
            <a:xfrm>
              <a:off x="1193361" y="1512585"/>
              <a:ext cx="2463219" cy="103190"/>
            </a:xfrm>
            <a:prstGeom prst="rect">
              <a:avLst/>
            </a:prstGeom>
            <a:noFill/>
          </p:spPr>
          <p:txBody>
            <a:bodyPr wrap="square" lIns="0" tIns="0" rIns="0" bIns="0" rtlCol="0">
              <a:spAutoFit/>
            </a:bodyPr>
            <a:lstStyle/>
            <a:p>
              <a:pPr defTabSz="685783"/>
              <a:r>
                <a:rPr lang="en-US" sz="900" b="1" cap="all" spc="20">
                  <a:solidFill>
                    <a:srgbClr val="C40CA1"/>
                  </a:solidFill>
                  <a:latin typeface="Lato" panose="020F0502020204030203" pitchFamily="34" charset="0"/>
                </a:rPr>
                <a:t>STEP 3</a:t>
              </a:r>
            </a:p>
          </p:txBody>
        </p:sp>
        <p:sp>
          <p:nvSpPr>
            <p:cNvPr id="10" name="TextBox 9">
              <a:extLst>
                <a:ext uri="{FF2B5EF4-FFF2-40B4-BE49-F238E27FC236}">
                  <a16:creationId xmlns:a16="http://schemas.microsoft.com/office/drawing/2014/main" id="{D4FEF28D-2A5F-4662-89F4-4562AE6E6FA3}"/>
                </a:ext>
              </a:extLst>
            </p:cNvPr>
            <p:cNvSpPr txBox="1"/>
            <p:nvPr/>
          </p:nvSpPr>
          <p:spPr>
            <a:xfrm>
              <a:off x="1193361" y="1685627"/>
              <a:ext cx="2463319" cy="412760"/>
            </a:xfrm>
            <a:prstGeom prst="rect">
              <a:avLst/>
            </a:prstGeom>
            <a:noFill/>
          </p:spPr>
          <p:txBody>
            <a:bodyPr wrap="square" lIns="0" tIns="0" rIns="0" bIns="0" rtlCol="0">
              <a:spAutoFit/>
            </a:bodyPr>
            <a:lstStyle/>
            <a:p>
              <a:r>
                <a:rPr lang="en-US" sz="900">
                  <a:solidFill>
                    <a:schemeClr val="accent4"/>
                  </a:solidFill>
                </a:rPr>
                <a:t>Sign in through SSO with your USC credentials. </a:t>
              </a:r>
            </a:p>
            <a:p>
              <a:endParaRPr lang="en-US" sz="900">
                <a:solidFill>
                  <a:schemeClr val="accent4"/>
                </a:solidFill>
              </a:endParaRPr>
            </a:p>
            <a:p>
              <a:endParaRPr lang="en-US" sz="900">
                <a:solidFill>
                  <a:schemeClr val="accent4"/>
                </a:solidFill>
              </a:endParaRPr>
            </a:p>
            <a:p>
              <a:endParaRPr lang="en-US" sz="900">
                <a:solidFill>
                  <a:schemeClr val="accent4"/>
                </a:solidFill>
              </a:endParaRPr>
            </a:p>
          </p:txBody>
        </p:sp>
      </p:grpSp>
      <p:pic>
        <p:nvPicPr>
          <p:cNvPr id="5" name="Picture 4" descr="Graphical user interface&#10;&#10;Description automatically generated">
            <a:extLst>
              <a:ext uri="{FF2B5EF4-FFF2-40B4-BE49-F238E27FC236}">
                <a16:creationId xmlns:a16="http://schemas.microsoft.com/office/drawing/2014/main" id="{26E950FE-2A9D-534C-876C-68D14A2BEC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4" y="1342361"/>
            <a:ext cx="4813801" cy="2308993"/>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80B6BCD3-0257-5744-BE78-7F6151215F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1352" y="2868485"/>
            <a:ext cx="3193768" cy="1819952"/>
          </a:xfrm>
          <a:prstGeom prst="rect">
            <a:avLst/>
          </a:prstGeom>
        </p:spPr>
      </p:pic>
    </p:spTree>
    <p:custDataLst>
      <p:tags r:id="rId1"/>
    </p:custDataLst>
    <p:extLst>
      <p:ext uri="{BB962C8B-B14F-4D97-AF65-F5344CB8AC3E}">
        <p14:creationId xmlns:p14="http://schemas.microsoft.com/office/powerpoint/2010/main" val="1776734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a:lstStyle/>
          <a:p>
            <a:r>
              <a:rPr lang="en-US"/>
              <a:t>Getting </a:t>
            </a:r>
            <a:r>
              <a:rPr lang="en-US">
                <a:solidFill>
                  <a:schemeClr val="tx2">
                    <a:lumMod val="65000"/>
                    <a:lumOff val="35000"/>
                  </a:schemeClr>
                </a:solidFill>
              </a:rPr>
              <a:t>Started: </a:t>
            </a:r>
            <a:r>
              <a:rPr lang="en-US">
                <a:solidFill>
                  <a:schemeClr val="accent2"/>
                </a:solidFill>
              </a:rPr>
              <a:t>Zoom Authentication FOR USERS</a:t>
            </a:r>
          </a:p>
        </p:txBody>
      </p:sp>
      <p:grpSp>
        <p:nvGrpSpPr>
          <p:cNvPr id="8" name="Group 7">
            <a:extLst>
              <a:ext uri="{FF2B5EF4-FFF2-40B4-BE49-F238E27FC236}">
                <a16:creationId xmlns:a16="http://schemas.microsoft.com/office/drawing/2014/main" id="{22D65502-27AE-4777-8092-C99ED5903AAB}"/>
              </a:ext>
            </a:extLst>
          </p:cNvPr>
          <p:cNvGrpSpPr/>
          <p:nvPr/>
        </p:nvGrpSpPr>
        <p:grpSpPr>
          <a:xfrm>
            <a:off x="4570412" y="1447763"/>
            <a:ext cx="3226911" cy="786252"/>
            <a:chOff x="1193361" y="1512585"/>
            <a:chExt cx="2463319" cy="585802"/>
          </a:xfrm>
        </p:grpSpPr>
        <p:sp>
          <p:nvSpPr>
            <p:cNvPr id="9" name="TextBox 8">
              <a:extLst>
                <a:ext uri="{FF2B5EF4-FFF2-40B4-BE49-F238E27FC236}">
                  <a16:creationId xmlns:a16="http://schemas.microsoft.com/office/drawing/2014/main" id="{AD0B9838-4B2A-4AA0-B1CE-084FE78DC26A}"/>
                </a:ext>
              </a:extLst>
            </p:cNvPr>
            <p:cNvSpPr txBox="1"/>
            <p:nvPr/>
          </p:nvSpPr>
          <p:spPr>
            <a:xfrm>
              <a:off x="1193361" y="1512585"/>
              <a:ext cx="2463219" cy="103190"/>
            </a:xfrm>
            <a:prstGeom prst="rect">
              <a:avLst/>
            </a:prstGeom>
            <a:noFill/>
          </p:spPr>
          <p:txBody>
            <a:bodyPr wrap="square" lIns="0" tIns="0" rIns="0" bIns="0" rtlCol="0">
              <a:spAutoFit/>
            </a:bodyPr>
            <a:lstStyle/>
            <a:p>
              <a:pPr defTabSz="685783"/>
              <a:r>
                <a:rPr lang="en-US" sz="900" b="1" cap="all" spc="20">
                  <a:solidFill>
                    <a:srgbClr val="777777"/>
                  </a:solidFill>
                  <a:latin typeface="Lato" panose="020F0502020204030203" pitchFamily="34" charset="0"/>
                </a:rPr>
                <a:t>STEP 4</a:t>
              </a:r>
            </a:p>
          </p:txBody>
        </p:sp>
        <p:sp>
          <p:nvSpPr>
            <p:cNvPr id="10" name="TextBox 9">
              <a:extLst>
                <a:ext uri="{FF2B5EF4-FFF2-40B4-BE49-F238E27FC236}">
                  <a16:creationId xmlns:a16="http://schemas.microsoft.com/office/drawing/2014/main" id="{D4FEF28D-2A5F-4662-89F4-4562AE6E6FA3}"/>
                </a:ext>
              </a:extLst>
            </p:cNvPr>
            <p:cNvSpPr txBox="1"/>
            <p:nvPr/>
          </p:nvSpPr>
          <p:spPr>
            <a:xfrm>
              <a:off x="1193361" y="1685627"/>
              <a:ext cx="2463319" cy="412760"/>
            </a:xfrm>
            <a:prstGeom prst="rect">
              <a:avLst/>
            </a:prstGeom>
            <a:noFill/>
          </p:spPr>
          <p:txBody>
            <a:bodyPr wrap="square" lIns="0" tIns="0" rIns="0" bIns="0" rtlCol="0">
              <a:spAutoFit/>
            </a:bodyPr>
            <a:lstStyle/>
            <a:p>
              <a:r>
                <a:rPr lang="en-US" sz="900">
                  <a:solidFill>
                    <a:schemeClr val="accent4"/>
                  </a:solidFill>
                </a:rPr>
                <a:t>Click to authorize your Zoom account in Slack.</a:t>
              </a:r>
            </a:p>
            <a:p>
              <a:endParaRPr lang="en-US" sz="900">
                <a:solidFill>
                  <a:schemeClr val="accent4"/>
                </a:solidFill>
              </a:endParaRPr>
            </a:p>
            <a:p>
              <a:r>
                <a:rPr lang="en-US" sz="900">
                  <a:solidFill>
                    <a:schemeClr val="accent4"/>
                  </a:solidFill>
                </a:rPr>
                <a:t>Now you can use</a:t>
              </a:r>
              <a:r>
                <a:rPr lang="en-US" sz="900" b="1">
                  <a:solidFill>
                    <a:schemeClr val="accent4"/>
                  </a:solidFill>
                </a:rPr>
                <a:t> /zoom </a:t>
              </a:r>
              <a:r>
                <a:rPr lang="en-US" sz="900">
                  <a:solidFill>
                    <a:schemeClr val="accent4"/>
                  </a:solidFill>
                </a:rPr>
                <a:t>anywhere in Slack to start a zoom call.</a:t>
              </a:r>
            </a:p>
            <a:p>
              <a:endParaRPr lang="en-US" sz="900">
                <a:solidFill>
                  <a:schemeClr val="accent4"/>
                </a:solidFill>
              </a:endParaRPr>
            </a:p>
          </p:txBody>
        </p:sp>
      </p:grpSp>
      <p:pic>
        <p:nvPicPr>
          <p:cNvPr id="6" name="Picture 5" descr="Graphical user interface, text, application&#10;&#10;Description automatically generated">
            <a:extLst>
              <a:ext uri="{FF2B5EF4-FFF2-40B4-BE49-F238E27FC236}">
                <a16:creationId xmlns:a16="http://schemas.microsoft.com/office/drawing/2014/main" id="{8CF357AA-A789-B845-850C-7E21D3095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364" y="1185321"/>
            <a:ext cx="3271862" cy="3634395"/>
          </a:xfrm>
          <a:prstGeom prst="rect">
            <a:avLst/>
          </a:prstGeom>
        </p:spPr>
      </p:pic>
      <p:pic>
        <p:nvPicPr>
          <p:cNvPr id="12" name="Picture 11" descr="Table&#10;&#10;Description automatically generated">
            <a:extLst>
              <a:ext uri="{FF2B5EF4-FFF2-40B4-BE49-F238E27FC236}">
                <a16:creationId xmlns:a16="http://schemas.microsoft.com/office/drawing/2014/main" id="{E2466906-FF15-9D4B-A87D-404D5E532B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6122" y="2311175"/>
            <a:ext cx="4572000" cy="1567543"/>
          </a:xfrm>
          <a:prstGeom prst="rect">
            <a:avLst/>
          </a:prstGeom>
        </p:spPr>
      </p:pic>
    </p:spTree>
    <p:custDataLst>
      <p:tags r:id="rId1"/>
    </p:custDataLst>
    <p:extLst>
      <p:ext uri="{BB962C8B-B14F-4D97-AF65-F5344CB8AC3E}">
        <p14:creationId xmlns:p14="http://schemas.microsoft.com/office/powerpoint/2010/main" val="3473459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593725" y="2285828"/>
            <a:ext cx="0" cy="57184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47442" y="2233197"/>
            <a:ext cx="3618064" cy="677108"/>
          </a:xfrm>
          <a:prstGeom prst="rect">
            <a:avLst/>
          </a:prstGeom>
          <a:noFill/>
          <a:ln>
            <a:noFill/>
          </a:ln>
        </p:spPr>
        <p:txBody>
          <a:bodyPr wrap="square" lIns="0" tIns="0" rIns="0" bIns="0" rtlCol="0">
            <a:spAutoFit/>
          </a:bodyPr>
          <a:lstStyle/>
          <a:p>
            <a:pPr defTabSz="685783"/>
            <a:r>
              <a:rPr lang="en-US" sz="2200" cap="all" spc="80">
                <a:solidFill>
                  <a:srgbClr val="4B5050"/>
                </a:solidFill>
                <a:latin typeface="Lato Black" panose="020F0A02020204030203" pitchFamily="34" charset="0"/>
                <a:ea typeface="Open Sans Light" panose="020B0306030504020204" pitchFamily="34" charset="0"/>
                <a:cs typeface="Open Sans Light" panose="020B0306030504020204" pitchFamily="34" charset="0"/>
              </a:rPr>
              <a:t>Presentation</a:t>
            </a:r>
          </a:p>
          <a:p>
            <a:pPr defTabSz="685783"/>
            <a:r>
              <a:rPr lang="en-US" sz="2200" cap="all" spc="80">
                <a:solidFill>
                  <a:prstClr val="white">
                    <a:lumMod val="65000"/>
                  </a:prstClr>
                </a:solidFill>
                <a:latin typeface="Lato Black" panose="020F0A02020204030203" pitchFamily="34" charset="0"/>
                <a:ea typeface="Open Sans Light" panose="020B0306030504020204" pitchFamily="34" charset="0"/>
                <a:cs typeface="Open Sans Light" panose="020B0306030504020204" pitchFamily="34" charset="0"/>
              </a:rPr>
              <a:t>Agenda</a:t>
            </a:r>
          </a:p>
        </p:txBody>
      </p:sp>
      <p:grpSp>
        <p:nvGrpSpPr>
          <p:cNvPr id="3" name="Group 2">
            <a:extLst>
              <a:ext uri="{FF2B5EF4-FFF2-40B4-BE49-F238E27FC236}">
                <a16:creationId xmlns:a16="http://schemas.microsoft.com/office/drawing/2014/main" id="{E8C19968-9DBE-42F7-8719-B48D82514316}"/>
              </a:ext>
            </a:extLst>
          </p:cNvPr>
          <p:cNvGrpSpPr/>
          <p:nvPr/>
        </p:nvGrpSpPr>
        <p:grpSpPr>
          <a:xfrm>
            <a:off x="5212836" y="738529"/>
            <a:ext cx="2241212" cy="345738"/>
            <a:chOff x="6950455" y="1447944"/>
            <a:chExt cx="2988283" cy="460984"/>
          </a:xfrm>
        </p:grpSpPr>
        <p:sp>
          <p:nvSpPr>
            <p:cNvPr id="6" name="TextBox 5"/>
            <p:cNvSpPr txBox="1"/>
            <p:nvPr/>
          </p:nvSpPr>
          <p:spPr>
            <a:xfrm>
              <a:off x="7745718" y="1575647"/>
              <a:ext cx="2193020" cy="205697"/>
            </a:xfrm>
            <a:prstGeom prst="rect">
              <a:avLst/>
            </a:prstGeom>
            <a:noFill/>
          </p:spPr>
          <p:txBody>
            <a:bodyPr wrap="square" lIns="0" tIns="0" rIns="0" bIns="0" rtlCol="0">
              <a:spAutoFit/>
            </a:bodyPr>
            <a:lstStyle/>
            <a:p>
              <a:pPr defTabSz="685783">
                <a:lnSpc>
                  <a:spcPct val="110000"/>
                </a:lnSpc>
              </a:pPr>
              <a:r>
                <a:rPr lang="en-US" sz="1000" b="1">
                  <a:solidFill>
                    <a:srgbClr val="777777"/>
                  </a:solidFill>
                  <a:latin typeface="Lato" panose="020F0502020204030203" pitchFamily="34" charset="0"/>
                  <a:cs typeface="Poppins SemiBold" panose="02000000000000000000" pitchFamily="2" charset="0"/>
                </a:rPr>
                <a:t>Objectives</a:t>
              </a:r>
            </a:p>
          </p:txBody>
        </p:sp>
        <p:grpSp>
          <p:nvGrpSpPr>
            <p:cNvPr id="53" name="Group 52"/>
            <p:cNvGrpSpPr/>
            <p:nvPr/>
          </p:nvGrpSpPr>
          <p:grpSpPr>
            <a:xfrm>
              <a:off x="6950455" y="1447944"/>
              <a:ext cx="460984" cy="460984"/>
              <a:chOff x="4967307" y="1084709"/>
              <a:chExt cx="345738" cy="345738"/>
            </a:xfrm>
          </p:grpSpPr>
          <p:sp>
            <p:nvSpPr>
              <p:cNvPr id="8" name="Oval 7"/>
              <p:cNvSpPr/>
              <p:nvPr/>
            </p:nvSpPr>
            <p:spPr>
              <a:xfrm>
                <a:off x="4967307" y="1084709"/>
                <a:ext cx="345738" cy="345738"/>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506">
                  <a:solidFill>
                    <a:prstClr val="white"/>
                  </a:solidFill>
                  <a:latin typeface="Lato"/>
                </a:endParaRPr>
              </a:p>
            </p:txBody>
          </p:sp>
          <p:sp>
            <p:nvSpPr>
              <p:cNvPr id="7" name="TextBox 6"/>
              <p:cNvSpPr txBox="1"/>
              <p:nvPr/>
            </p:nvSpPr>
            <p:spPr>
              <a:xfrm>
                <a:off x="4979964" y="1165245"/>
                <a:ext cx="320425" cy="184666"/>
              </a:xfrm>
              <a:prstGeom prst="rect">
                <a:avLst/>
              </a:prstGeom>
              <a:noFill/>
              <a:ln>
                <a:noFill/>
              </a:ln>
            </p:spPr>
            <p:txBody>
              <a:bodyPr wrap="square" lIns="0" tIns="0" rIns="0" bIns="0" rtlCol="0">
                <a:spAutoFit/>
              </a:bodyPr>
              <a:lstStyle/>
              <a:p>
                <a:pPr algn="ctr" defTabSz="685783"/>
                <a:r>
                  <a:rPr lang="en-US" sz="1200" b="1" spc="20">
                    <a:solidFill>
                      <a:prstClr val="white"/>
                    </a:solidFill>
                    <a:latin typeface="Lato" panose="020F0502020204030203" pitchFamily="34" charset="0"/>
                    <a:cs typeface="Poppins SemiBold" panose="02000000000000000000" pitchFamily="2" charset="0"/>
                  </a:rPr>
                  <a:t>01</a:t>
                </a:r>
              </a:p>
            </p:txBody>
          </p:sp>
        </p:grpSp>
      </p:grpSp>
      <p:grpSp>
        <p:nvGrpSpPr>
          <p:cNvPr id="31" name="Group 30">
            <a:extLst>
              <a:ext uri="{FF2B5EF4-FFF2-40B4-BE49-F238E27FC236}">
                <a16:creationId xmlns:a16="http://schemas.microsoft.com/office/drawing/2014/main" id="{00276E37-B39E-46A6-86ED-8C3B5C9BC279}"/>
              </a:ext>
            </a:extLst>
          </p:cNvPr>
          <p:cNvGrpSpPr/>
          <p:nvPr/>
        </p:nvGrpSpPr>
        <p:grpSpPr>
          <a:xfrm>
            <a:off x="5212836" y="1394637"/>
            <a:ext cx="2241211" cy="345738"/>
            <a:chOff x="6950455" y="2321091"/>
            <a:chExt cx="2988281" cy="460984"/>
          </a:xfrm>
        </p:grpSpPr>
        <p:grpSp>
          <p:nvGrpSpPr>
            <p:cNvPr id="4" name="Group 3">
              <a:extLst>
                <a:ext uri="{FF2B5EF4-FFF2-40B4-BE49-F238E27FC236}">
                  <a16:creationId xmlns:a16="http://schemas.microsoft.com/office/drawing/2014/main" id="{10921848-9FD2-4CD0-93F9-F9FFD475D448}"/>
                </a:ext>
              </a:extLst>
            </p:cNvPr>
            <p:cNvGrpSpPr/>
            <p:nvPr/>
          </p:nvGrpSpPr>
          <p:grpSpPr>
            <a:xfrm>
              <a:off x="6950455" y="2321091"/>
              <a:ext cx="2988281" cy="460984"/>
              <a:chOff x="6950455" y="2321091"/>
              <a:chExt cx="2988281" cy="460984"/>
            </a:xfrm>
          </p:grpSpPr>
          <p:sp>
            <p:nvSpPr>
              <p:cNvPr id="9" name="TextBox 8"/>
              <p:cNvSpPr txBox="1"/>
              <p:nvPr/>
            </p:nvSpPr>
            <p:spPr>
              <a:xfrm>
                <a:off x="7745716" y="2453899"/>
                <a:ext cx="2193020" cy="205697"/>
              </a:xfrm>
              <a:prstGeom prst="rect">
                <a:avLst/>
              </a:prstGeom>
              <a:noFill/>
            </p:spPr>
            <p:txBody>
              <a:bodyPr wrap="square" lIns="0" tIns="0" rIns="0" bIns="0" rtlCol="0">
                <a:spAutoFit/>
              </a:bodyPr>
              <a:lstStyle/>
              <a:p>
                <a:pPr defTabSz="685783">
                  <a:lnSpc>
                    <a:spcPct val="110000"/>
                  </a:lnSpc>
                </a:pPr>
                <a:r>
                  <a:rPr lang="en-US" sz="1000" b="1">
                    <a:solidFill>
                      <a:srgbClr val="777777"/>
                    </a:solidFill>
                    <a:latin typeface="Lato" panose="020F0502020204030203" pitchFamily="34" charset="0"/>
                    <a:cs typeface="Poppins SemiBold" panose="02000000000000000000" pitchFamily="2" charset="0"/>
                  </a:rPr>
                  <a:t>Slack Overview</a:t>
                </a:r>
              </a:p>
            </p:txBody>
          </p:sp>
          <p:sp>
            <p:nvSpPr>
              <p:cNvPr id="11" name="Oval 10"/>
              <p:cNvSpPr/>
              <p:nvPr/>
            </p:nvSpPr>
            <p:spPr>
              <a:xfrm>
                <a:off x="6950455" y="2321091"/>
                <a:ext cx="460984" cy="460984"/>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506">
                  <a:solidFill>
                    <a:prstClr val="white"/>
                  </a:solidFill>
                  <a:latin typeface="Lato"/>
                </a:endParaRPr>
              </a:p>
            </p:txBody>
          </p:sp>
        </p:grpSp>
        <p:sp>
          <p:nvSpPr>
            <p:cNvPr id="10" name="TextBox 9"/>
            <p:cNvSpPr txBox="1"/>
            <p:nvPr/>
          </p:nvSpPr>
          <p:spPr>
            <a:xfrm>
              <a:off x="6967331" y="2428472"/>
              <a:ext cx="427233" cy="246221"/>
            </a:xfrm>
            <a:prstGeom prst="rect">
              <a:avLst/>
            </a:prstGeom>
            <a:noFill/>
            <a:ln>
              <a:noFill/>
            </a:ln>
          </p:spPr>
          <p:txBody>
            <a:bodyPr wrap="square" lIns="0" tIns="0" rIns="0" bIns="0" rtlCol="0">
              <a:spAutoFit/>
            </a:bodyPr>
            <a:lstStyle/>
            <a:p>
              <a:pPr algn="ctr" defTabSz="685783"/>
              <a:r>
                <a:rPr lang="en-US" sz="1200" b="1" spc="20">
                  <a:solidFill>
                    <a:prstClr val="white"/>
                  </a:solidFill>
                  <a:latin typeface="Lato" panose="020F0502020204030203" pitchFamily="34" charset="0"/>
                  <a:cs typeface="Poppins SemiBold" panose="02000000000000000000" pitchFamily="2" charset="0"/>
                </a:rPr>
                <a:t>02</a:t>
              </a:r>
            </a:p>
          </p:txBody>
        </p:sp>
      </p:grpSp>
      <p:grpSp>
        <p:nvGrpSpPr>
          <p:cNvPr id="24" name="Group 23">
            <a:extLst>
              <a:ext uri="{FF2B5EF4-FFF2-40B4-BE49-F238E27FC236}">
                <a16:creationId xmlns:a16="http://schemas.microsoft.com/office/drawing/2014/main" id="{0000A9F9-4993-43BB-8812-8A1CBB2492AA}"/>
              </a:ext>
            </a:extLst>
          </p:cNvPr>
          <p:cNvGrpSpPr/>
          <p:nvPr/>
        </p:nvGrpSpPr>
        <p:grpSpPr>
          <a:xfrm>
            <a:off x="5248287" y="4607727"/>
            <a:ext cx="2218413" cy="345738"/>
            <a:chOff x="6950455" y="4945525"/>
            <a:chExt cx="2957884" cy="460984"/>
          </a:xfrm>
        </p:grpSpPr>
        <p:sp>
          <p:nvSpPr>
            <p:cNvPr id="18" name="TextBox 17"/>
            <p:cNvSpPr txBox="1"/>
            <p:nvPr/>
          </p:nvSpPr>
          <p:spPr>
            <a:xfrm>
              <a:off x="7715319" y="5065654"/>
              <a:ext cx="2193020" cy="205697"/>
            </a:xfrm>
            <a:prstGeom prst="rect">
              <a:avLst/>
            </a:prstGeom>
            <a:noFill/>
          </p:spPr>
          <p:txBody>
            <a:bodyPr wrap="square" lIns="0" tIns="0" rIns="0" bIns="0" rtlCol="0">
              <a:spAutoFit/>
            </a:bodyPr>
            <a:lstStyle/>
            <a:p>
              <a:pPr defTabSz="685783">
                <a:lnSpc>
                  <a:spcPct val="110000"/>
                </a:lnSpc>
              </a:pPr>
              <a:r>
                <a:rPr lang="en-US" sz="1000" b="1">
                  <a:solidFill>
                    <a:srgbClr val="777777"/>
                  </a:solidFill>
                  <a:latin typeface="Lato" panose="020F0502020204030203" pitchFamily="34" charset="0"/>
                  <a:cs typeface="Poppins SemiBold" panose="02000000000000000000" pitchFamily="2" charset="0"/>
                </a:rPr>
                <a:t>Q&amp;A</a:t>
              </a:r>
            </a:p>
          </p:txBody>
        </p:sp>
        <p:sp>
          <p:nvSpPr>
            <p:cNvPr id="20" name="Oval 19"/>
            <p:cNvSpPr/>
            <p:nvPr/>
          </p:nvSpPr>
          <p:spPr>
            <a:xfrm>
              <a:off x="6950455" y="4945525"/>
              <a:ext cx="460984" cy="460984"/>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506">
                <a:solidFill>
                  <a:prstClr val="white"/>
                </a:solidFill>
                <a:latin typeface="Lato"/>
              </a:endParaRPr>
            </a:p>
          </p:txBody>
        </p:sp>
        <p:sp>
          <p:nvSpPr>
            <p:cNvPr id="19" name="TextBox 18"/>
            <p:cNvSpPr txBox="1"/>
            <p:nvPr/>
          </p:nvSpPr>
          <p:spPr>
            <a:xfrm>
              <a:off x="6967331" y="5052908"/>
              <a:ext cx="427233" cy="246221"/>
            </a:xfrm>
            <a:prstGeom prst="rect">
              <a:avLst/>
            </a:prstGeom>
            <a:noFill/>
            <a:ln>
              <a:noFill/>
            </a:ln>
          </p:spPr>
          <p:txBody>
            <a:bodyPr wrap="square" lIns="0" tIns="0" rIns="0" bIns="0" rtlCol="0">
              <a:spAutoFit/>
            </a:bodyPr>
            <a:lstStyle/>
            <a:p>
              <a:pPr algn="ctr" defTabSz="685783"/>
              <a:r>
                <a:rPr lang="en-US" sz="1200" b="1" spc="20">
                  <a:solidFill>
                    <a:prstClr val="white"/>
                  </a:solidFill>
                  <a:latin typeface="Lato" panose="020F0502020204030203" pitchFamily="34" charset="0"/>
                  <a:cs typeface="Poppins SemiBold" panose="02000000000000000000" pitchFamily="2" charset="0"/>
                </a:rPr>
                <a:t>07</a:t>
              </a:r>
            </a:p>
          </p:txBody>
        </p:sp>
      </p:grpSp>
      <p:cxnSp>
        <p:nvCxnSpPr>
          <p:cNvPr id="34" name="Straight Connector 33"/>
          <p:cNvCxnSpPr>
            <a:cxnSpLocks/>
          </p:cNvCxnSpPr>
          <p:nvPr/>
        </p:nvCxnSpPr>
        <p:spPr>
          <a:xfrm>
            <a:off x="5377884" y="1084267"/>
            <a:ext cx="0" cy="310370"/>
          </a:xfrm>
          <a:prstGeom prst="line">
            <a:avLst/>
          </a:prstGeom>
          <a:ln w="12700">
            <a:solidFill>
              <a:srgbClr val="777777"/>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6A4971A9-2C72-434A-B654-065543F4370E}"/>
              </a:ext>
            </a:extLst>
          </p:cNvPr>
          <p:cNvGrpSpPr/>
          <p:nvPr/>
        </p:nvGrpSpPr>
        <p:grpSpPr>
          <a:xfrm>
            <a:off x="5212836" y="2650655"/>
            <a:ext cx="2241207" cy="345738"/>
            <a:chOff x="6950455" y="3154682"/>
            <a:chExt cx="2988276" cy="460984"/>
          </a:xfrm>
        </p:grpSpPr>
        <p:grpSp>
          <p:nvGrpSpPr>
            <p:cNvPr id="5" name="Group 4">
              <a:extLst>
                <a:ext uri="{FF2B5EF4-FFF2-40B4-BE49-F238E27FC236}">
                  <a16:creationId xmlns:a16="http://schemas.microsoft.com/office/drawing/2014/main" id="{CBEEB3A5-E13B-474D-96BB-98CAB0D16443}"/>
                </a:ext>
              </a:extLst>
            </p:cNvPr>
            <p:cNvGrpSpPr/>
            <p:nvPr/>
          </p:nvGrpSpPr>
          <p:grpSpPr>
            <a:xfrm>
              <a:off x="6950455" y="3154682"/>
              <a:ext cx="2988276" cy="460984"/>
              <a:chOff x="6950455" y="3195903"/>
              <a:chExt cx="2988276" cy="460984"/>
            </a:xfrm>
          </p:grpSpPr>
          <p:sp>
            <p:nvSpPr>
              <p:cNvPr id="12" name="TextBox 11"/>
              <p:cNvSpPr txBox="1"/>
              <p:nvPr/>
            </p:nvSpPr>
            <p:spPr>
              <a:xfrm>
                <a:off x="7745711" y="3328670"/>
                <a:ext cx="2193020" cy="208007"/>
              </a:xfrm>
              <a:prstGeom prst="rect">
                <a:avLst/>
              </a:prstGeom>
              <a:noFill/>
            </p:spPr>
            <p:txBody>
              <a:bodyPr wrap="square" lIns="0" tIns="0" rIns="0" bIns="0" rtlCol="0">
                <a:spAutoFit/>
              </a:bodyPr>
              <a:lstStyle/>
              <a:p>
                <a:pPr defTabSz="685783">
                  <a:lnSpc>
                    <a:spcPct val="110000"/>
                  </a:lnSpc>
                </a:pPr>
                <a:r>
                  <a:rPr lang="en-US" sz="1000" b="1">
                    <a:solidFill>
                      <a:srgbClr val="777777"/>
                    </a:solidFill>
                    <a:latin typeface="Lato" panose="020F0502020204030203" pitchFamily="34" charset="0"/>
                    <a:cs typeface="Poppins SemiBold" panose="02000000000000000000" pitchFamily="2" charset="0"/>
                  </a:rPr>
                  <a:t>Use Cases</a:t>
                </a:r>
              </a:p>
            </p:txBody>
          </p:sp>
          <p:sp>
            <p:nvSpPr>
              <p:cNvPr id="14" name="Oval 13"/>
              <p:cNvSpPr/>
              <p:nvPr/>
            </p:nvSpPr>
            <p:spPr>
              <a:xfrm>
                <a:off x="6950455" y="3195903"/>
                <a:ext cx="460984" cy="460984"/>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506">
                  <a:solidFill>
                    <a:prstClr val="white"/>
                  </a:solidFill>
                  <a:latin typeface="Lato"/>
                </a:endParaRPr>
              </a:p>
            </p:txBody>
          </p:sp>
        </p:grpSp>
        <p:sp>
          <p:nvSpPr>
            <p:cNvPr id="13" name="TextBox 12"/>
            <p:cNvSpPr txBox="1"/>
            <p:nvPr/>
          </p:nvSpPr>
          <p:spPr>
            <a:xfrm>
              <a:off x="6967331" y="3262063"/>
              <a:ext cx="427233" cy="246221"/>
            </a:xfrm>
            <a:prstGeom prst="rect">
              <a:avLst/>
            </a:prstGeom>
            <a:noFill/>
            <a:ln>
              <a:noFill/>
            </a:ln>
          </p:spPr>
          <p:txBody>
            <a:bodyPr wrap="square" lIns="0" tIns="0" rIns="0" bIns="0" rtlCol="0">
              <a:spAutoFit/>
            </a:bodyPr>
            <a:lstStyle/>
            <a:p>
              <a:pPr algn="ctr" defTabSz="685783"/>
              <a:r>
                <a:rPr lang="en-US" sz="1200" b="1" spc="20">
                  <a:solidFill>
                    <a:prstClr val="white"/>
                  </a:solidFill>
                  <a:latin typeface="Lato" panose="020F0502020204030203" pitchFamily="34" charset="0"/>
                  <a:cs typeface="Poppins SemiBold" panose="02000000000000000000" pitchFamily="2" charset="0"/>
                </a:rPr>
                <a:t>04</a:t>
              </a:r>
            </a:p>
          </p:txBody>
        </p:sp>
      </p:grpSp>
      <p:cxnSp>
        <p:nvCxnSpPr>
          <p:cNvPr id="36" name="Straight Connector 35"/>
          <p:cNvCxnSpPr>
            <a:cxnSpLocks/>
          </p:cNvCxnSpPr>
          <p:nvPr/>
        </p:nvCxnSpPr>
        <p:spPr>
          <a:xfrm>
            <a:off x="5400685" y="1740375"/>
            <a:ext cx="0" cy="310371"/>
          </a:xfrm>
          <a:prstGeom prst="line">
            <a:avLst/>
          </a:prstGeom>
          <a:ln w="12700">
            <a:solidFill>
              <a:srgbClr val="777777"/>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a:xfrm>
            <a:off x="5398362" y="2993158"/>
            <a:ext cx="0" cy="310370"/>
          </a:xfrm>
          <a:prstGeom prst="line">
            <a:avLst/>
          </a:prstGeom>
          <a:ln w="12700">
            <a:solidFill>
              <a:srgbClr val="777777"/>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40A6DA6E-E256-4B17-AF4C-71283D2133D2}"/>
              </a:ext>
            </a:extLst>
          </p:cNvPr>
          <p:cNvGrpSpPr/>
          <p:nvPr/>
        </p:nvGrpSpPr>
        <p:grpSpPr>
          <a:xfrm>
            <a:off x="5225493" y="3303528"/>
            <a:ext cx="2241210" cy="345738"/>
            <a:chOff x="6950455" y="4070714"/>
            <a:chExt cx="2988280" cy="460984"/>
          </a:xfrm>
        </p:grpSpPr>
        <p:grpSp>
          <p:nvGrpSpPr>
            <p:cNvPr id="22" name="Group 21">
              <a:extLst>
                <a:ext uri="{FF2B5EF4-FFF2-40B4-BE49-F238E27FC236}">
                  <a16:creationId xmlns:a16="http://schemas.microsoft.com/office/drawing/2014/main" id="{5B76D6CD-4575-429C-A3FF-17D2EBF9E615}"/>
                </a:ext>
              </a:extLst>
            </p:cNvPr>
            <p:cNvGrpSpPr/>
            <p:nvPr/>
          </p:nvGrpSpPr>
          <p:grpSpPr>
            <a:xfrm>
              <a:off x="6950455" y="4070714"/>
              <a:ext cx="2988280" cy="460984"/>
              <a:chOff x="6950455" y="4070714"/>
              <a:chExt cx="2988280" cy="460984"/>
            </a:xfrm>
          </p:grpSpPr>
          <p:sp>
            <p:nvSpPr>
              <p:cNvPr id="15" name="TextBox 14"/>
              <p:cNvSpPr txBox="1"/>
              <p:nvPr/>
            </p:nvSpPr>
            <p:spPr>
              <a:xfrm>
                <a:off x="7745715" y="4200731"/>
                <a:ext cx="2193020" cy="208007"/>
              </a:xfrm>
              <a:prstGeom prst="rect">
                <a:avLst/>
              </a:prstGeom>
              <a:noFill/>
            </p:spPr>
            <p:txBody>
              <a:bodyPr wrap="square" lIns="0" tIns="0" rIns="0" bIns="0" rtlCol="0">
                <a:spAutoFit/>
              </a:bodyPr>
              <a:lstStyle/>
              <a:p>
                <a:pPr defTabSz="685783">
                  <a:lnSpc>
                    <a:spcPct val="110000"/>
                  </a:lnSpc>
                </a:pPr>
                <a:r>
                  <a:rPr lang="en-US" sz="1000" b="1" dirty="0">
                    <a:solidFill>
                      <a:srgbClr val="777777"/>
                    </a:solidFill>
                    <a:latin typeface="Lato" panose="020F0502020204030203" pitchFamily="34" charset="0"/>
                    <a:cs typeface="Poppins SemiBold" panose="02000000000000000000" pitchFamily="2" charset="0"/>
                  </a:rPr>
                  <a:t>Install Channel Tools</a:t>
                </a:r>
              </a:p>
            </p:txBody>
          </p:sp>
          <p:sp>
            <p:nvSpPr>
              <p:cNvPr id="17" name="Oval 16"/>
              <p:cNvSpPr/>
              <p:nvPr/>
            </p:nvSpPr>
            <p:spPr>
              <a:xfrm>
                <a:off x="6950455" y="4070714"/>
                <a:ext cx="460984" cy="460984"/>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506">
                  <a:solidFill>
                    <a:prstClr val="white"/>
                  </a:solidFill>
                  <a:latin typeface="Lato"/>
                </a:endParaRPr>
              </a:p>
            </p:txBody>
          </p:sp>
        </p:grpSp>
        <p:sp>
          <p:nvSpPr>
            <p:cNvPr id="16" name="TextBox 15"/>
            <p:cNvSpPr txBox="1"/>
            <p:nvPr/>
          </p:nvSpPr>
          <p:spPr>
            <a:xfrm>
              <a:off x="6967331" y="4178097"/>
              <a:ext cx="427233" cy="246221"/>
            </a:xfrm>
            <a:prstGeom prst="rect">
              <a:avLst/>
            </a:prstGeom>
            <a:noFill/>
            <a:ln>
              <a:noFill/>
            </a:ln>
          </p:spPr>
          <p:txBody>
            <a:bodyPr wrap="square" lIns="0" tIns="0" rIns="0" bIns="0" rtlCol="0">
              <a:spAutoFit/>
            </a:bodyPr>
            <a:lstStyle/>
            <a:p>
              <a:pPr algn="ctr" defTabSz="685783"/>
              <a:r>
                <a:rPr lang="en-US" sz="1200" b="1" spc="20">
                  <a:solidFill>
                    <a:prstClr val="white"/>
                  </a:solidFill>
                  <a:latin typeface="Lato" panose="020F0502020204030203" pitchFamily="34" charset="0"/>
                  <a:cs typeface="Poppins SemiBold" panose="02000000000000000000" pitchFamily="2" charset="0"/>
                </a:rPr>
                <a:t>05</a:t>
              </a:r>
            </a:p>
          </p:txBody>
        </p:sp>
      </p:grpSp>
      <p:cxnSp>
        <p:nvCxnSpPr>
          <p:cNvPr id="40" name="Straight Connector 39"/>
          <p:cNvCxnSpPr>
            <a:cxnSpLocks/>
          </p:cNvCxnSpPr>
          <p:nvPr/>
        </p:nvCxnSpPr>
        <p:spPr>
          <a:xfrm>
            <a:off x="5411015" y="3646031"/>
            <a:ext cx="0" cy="310370"/>
          </a:xfrm>
          <a:prstGeom prst="line">
            <a:avLst/>
          </a:prstGeom>
          <a:ln w="12700">
            <a:solidFill>
              <a:srgbClr val="77777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071E20C-A308-4ABE-9BE0-F52F8F67094F}"/>
              </a:ext>
            </a:extLst>
          </p:cNvPr>
          <p:cNvCxnSpPr>
            <a:cxnSpLocks/>
          </p:cNvCxnSpPr>
          <p:nvPr/>
        </p:nvCxnSpPr>
        <p:spPr>
          <a:xfrm>
            <a:off x="5427349" y="4297357"/>
            <a:ext cx="0" cy="310370"/>
          </a:xfrm>
          <a:prstGeom prst="line">
            <a:avLst/>
          </a:prstGeom>
          <a:ln w="12700">
            <a:solidFill>
              <a:srgbClr val="777777"/>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14B08ADC-238B-4F8A-B505-DA874389E5DC}"/>
              </a:ext>
            </a:extLst>
          </p:cNvPr>
          <p:cNvGrpSpPr/>
          <p:nvPr/>
        </p:nvGrpSpPr>
        <p:grpSpPr>
          <a:xfrm>
            <a:off x="5248287" y="3956401"/>
            <a:ext cx="2241213" cy="345738"/>
            <a:chOff x="6950455" y="4945525"/>
            <a:chExt cx="2988284" cy="460984"/>
          </a:xfrm>
        </p:grpSpPr>
        <p:sp>
          <p:nvSpPr>
            <p:cNvPr id="39" name="TextBox 38">
              <a:extLst>
                <a:ext uri="{FF2B5EF4-FFF2-40B4-BE49-F238E27FC236}">
                  <a16:creationId xmlns:a16="http://schemas.microsoft.com/office/drawing/2014/main" id="{6E864F14-BA74-4776-9705-5CE4797BDE95}"/>
                </a:ext>
              </a:extLst>
            </p:cNvPr>
            <p:cNvSpPr txBox="1"/>
            <p:nvPr/>
          </p:nvSpPr>
          <p:spPr>
            <a:xfrm>
              <a:off x="7745719" y="5073169"/>
              <a:ext cx="2193020" cy="205697"/>
            </a:xfrm>
            <a:prstGeom prst="rect">
              <a:avLst/>
            </a:prstGeom>
            <a:noFill/>
          </p:spPr>
          <p:txBody>
            <a:bodyPr wrap="square" lIns="0" tIns="0" rIns="0" bIns="0" rtlCol="0">
              <a:spAutoFit/>
            </a:bodyPr>
            <a:lstStyle/>
            <a:p>
              <a:pPr defTabSz="685783">
                <a:lnSpc>
                  <a:spcPct val="110000"/>
                </a:lnSpc>
              </a:pPr>
              <a:r>
                <a:rPr lang="en-US" sz="1000" b="1">
                  <a:solidFill>
                    <a:srgbClr val="777777"/>
                  </a:solidFill>
                  <a:latin typeface="Lato" panose="020F0502020204030203" pitchFamily="34" charset="0"/>
                  <a:cs typeface="Poppins SemiBold" panose="02000000000000000000" pitchFamily="2" charset="0"/>
                </a:rPr>
                <a:t>Slack on Keep Teaching </a:t>
              </a:r>
            </a:p>
          </p:txBody>
        </p:sp>
        <p:sp>
          <p:nvSpPr>
            <p:cNvPr id="41" name="Oval 40">
              <a:extLst>
                <a:ext uri="{FF2B5EF4-FFF2-40B4-BE49-F238E27FC236}">
                  <a16:creationId xmlns:a16="http://schemas.microsoft.com/office/drawing/2014/main" id="{7E4EF3DB-10DE-4722-B225-2496507F7712}"/>
                </a:ext>
              </a:extLst>
            </p:cNvPr>
            <p:cNvSpPr/>
            <p:nvPr/>
          </p:nvSpPr>
          <p:spPr>
            <a:xfrm>
              <a:off x="6950455" y="4945525"/>
              <a:ext cx="460984" cy="460984"/>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506">
                <a:solidFill>
                  <a:prstClr val="white"/>
                </a:solidFill>
                <a:latin typeface="Lato"/>
              </a:endParaRPr>
            </a:p>
          </p:txBody>
        </p:sp>
        <p:sp>
          <p:nvSpPr>
            <p:cNvPr id="42" name="TextBox 41">
              <a:extLst>
                <a:ext uri="{FF2B5EF4-FFF2-40B4-BE49-F238E27FC236}">
                  <a16:creationId xmlns:a16="http://schemas.microsoft.com/office/drawing/2014/main" id="{CFF347F5-827B-4015-9A37-C5B2460A42BC}"/>
                </a:ext>
              </a:extLst>
            </p:cNvPr>
            <p:cNvSpPr txBox="1"/>
            <p:nvPr/>
          </p:nvSpPr>
          <p:spPr>
            <a:xfrm>
              <a:off x="6967331" y="5052908"/>
              <a:ext cx="427233" cy="246221"/>
            </a:xfrm>
            <a:prstGeom prst="rect">
              <a:avLst/>
            </a:prstGeom>
            <a:noFill/>
            <a:ln>
              <a:noFill/>
            </a:ln>
          </p:spPr>
          <p:txBody>
            <a:bodyPr wrap="square" lIns="0" tIns="0" rIns="0" bIns="0" rtlCol="0">
              <a:spAutoFit/>
            </a:bodyPr>
            <a:lstStyle/>
            <a:p>
              <a:pPr algn="ctr" defTabSz="685783"/>
              <a:r>
                <a:rPr lang="en-US" sz="1200" b="1" spc="20">
                  <a:solidFill>
                    <a:prstClr val="white"/>
                  </a:solidFill>
                  <a:latin typeface="Lato" panose="020F0502020204030203" pitchFamily="34" charset="0"/>
                  <a:cs typeface="Poppins SemiBold" panose="02000000000000000000" pitchFamily="2" charset="0"/>
                </a:rPr>
                <a:t>06</a:t>
              </a:r>
            </a:p>
          </p:txBody>
        </p:sp>
      </p:grpSp>
      <p:grpSp>
        <p:nvGrpSpPr>
          <p:cNvPr id="43" name="Group 42">
            <a:extLst>
              <a:ext uri="{FF2B5EF4-FFF2-40B4-BE49-F238E27FC236}">
                <a16:creationId xmlns:a16="http://schemas.microsoft.com/office/drawing/2014/main" id="{036E67BB-6764-4744-8E34-4CBFE8408750}"/>
              </a:ext>
            </a:extLst>
          </p:cNvPr>
          <p:cNvGrpSpPr/>
          <p:nvPr/>
        </p:nvGrpSpPr>
        <p:grpSpPr>
          <a:xfrm>
            <a:off x="5225493" y="2047982"/>
            <a:ext cx="2241207" cy="345738"/>
            <a:chOff x="6950455" y="3154677"/>
            <a:chExt cx="2988276" cy="460983"/>
          </a:xfrm>
        </p:grpSpPr>
        <p:grpSp>
          <p:nvGrpSpPr>
            <p:cNvPr id="44" name="Group 43">
              <a:extLst>
                <a:ext uri="{FF2B5EF4-FFF2-40B4-BE49-F238E27FC236}">
                  <a16:creationId xmlns:a16="http://schemas.microsoft.com/office/drawing/2014/main" id="{7F8B5784-2526-4D2A-9665-7143CA62EF90}"/>
                </a:ext>
              </a:extLst>
            </p:cNvPr>
            <p:cNvGrpSpPr/>
            <p:nvPr/>
          </p:nvGrpSpPr>
          <p:grpSpPr>
            <a:xfrm>
              <a:off x="6950455" y="3154677"/>
              <a:ext cx="2988276" cy="460983"/>
              <a:chOff x="6950455" y="3195898"/>
              <a:chExt cx="2988276" cy="460983"/>
            </a:xfrm>
          </p:grpSpPr>
          <p:sp>
            <p:nvSpPr>
              <p:cNvPr id="46" name="TextBox 45">
                <a:extLst>
                  <a:ext uri="{FF2B5EF4-FFF2-40B4-BE49-F238E27FC236}">
                    <a16:creationId xmlns:a16="http://schemas.microsoft.com/office/drawing/2014/main" id="{E1F8ACED-7656-4354-8D38-5971268BDE91}"/>
                  </a:ext>
                </a:extLst>
              </p:cNvPr>
              <p:cNvSpPr txBox="1"/>
              <p:nvPr/>
            </p:nvSpPr>
            <p:spPr>
              <a:xfrm>
                <a:off x="7745711" y="3328670"/>
                <a:ext cx="2193020" cy="208177"/>
              </a:xfrm>
              <a:prstGeom prst="rect">
                <a:avLst/>
              </a:prstGeom>
              <a:noFill/>
            </p:spPr>
            <p:txBody>
              <a:bodyPr wrap="square" lIns="0" tIns="0" rIns="0" bIns="0" rtlCol="0">
                <a:spAutoFit/>
              </a:bodyPr>
              <a:lstStyle/>
              <a:p>
                <a:pPr defTabSz="685783">
                  <a:lnSpc>
                    <a:spcPct val="110000"/>
                  </a:lnSpc>
                </a:pPr>
                <a:r>
                  <a:rPr lang="en-US" sz="1000" b="1">
                    <a:solidFill>
                      <a:srgbClr val="777777"/>
                    </a:solidFill>
                    <a:latin typeface="Lato" panose="020F0502020204030203" pitchFamily="34" charset="0"/>
                    <a:cs typeface="Poppins SemiBold" panose="02000000000000000000" pitchFamily="2" charset="0"/>
                  </a:rPr>
                  <a:t>Getting Started</a:t>
                </a:r>
              </a:p>
            </p:txBody>
          </p:sp>
          <p:sp>
            <p:nvSpPr>
              <p:cNvPr id="47" name="Oval 46">
                <a:extLst>
                  <a:ext uri="{FF2B5EF4-FFF2-40B4-BE49-F238E27FC236}">
                    <a16:creationId xmlns:a16="http://schemas.microsoft.com/office/drawing/2014/main" id="{C5565589-2ABD-4B14-A06C-C9AA46A78DFE}"/>
                  </a:ext>
                </a:extLst>
              </p:cNvPr>
              <p:cNvSpPr/>
              <p:nvPr/>
            </p:nvSpPr>
            <p:spPr>
              <a:xfrm>
                <a:off x="6950455" y="3195903"/>
                <a:ext cx="460984" cy="460984"/>
              </a:xfrm>
              <a:prstGeom prst="ellipse">
                <a:avLst/>
              </a:prstGeom>
              <a:solidFill>
                <a:srgbClr val="7777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506">
                  <a:solidFill>
                    <a:prstClr val="white"/>
                  </a:solidFill>
                  <a:latin typeface="Lato"/>
                </a:endParaRPr>
              </a:p>
            </p:txBody>
          </p:sp>
        </p:grpSp>
        <p:sp>
          <p:nvSpPr>
            <p:cNvPr id="45" name="TextBox 44">
              <a:extLst>
                <a:ext uri="{FF2B5EF4-FFF2-40B4-BE49-F238E27FC236}">
                  <a16:creationId xmlns:a16="http://schemas.microsoft.com/office/drawing/2014/main" id="{544CE3F0-EA57-435D-8339-6CB6EA7F4ACA}"/>
                </a:ext>
              </a:extLst>
            </p:cNvPr>
            <p:cNvSpPr txBox="1"/>
            <p:nvPr/>
          </p:nvSpPr>
          <p:spPr>
            <a:xfrm>
              <a:off x="6967331" y="3262063"/>
              <a:ext cx="427233" cy="246221"/>
            </a:xfrm>
            <a:prstGeom prst="rect">
              <a:avLst/>
            </a:prstGeom>
            <a:noFill/>
            <a:ln>
              <a:noFill/>
            </a:ln>
          </p:spPr>
          <p:txBody>
            <a:bodyPr wrap="square" lIns="0" tIns="0" rIns="0" bIns="0" rtlCol="0">
              <a:spAutoFit/>
            </a:bodyPr>
            <a:lstStyle/>
            <a:p>
              <a:pPr algn="ctr" defTabSz="685783"/>
              <a:r>
                <a:rPr lang="en-US" sz="1200" b="1" spc="20">
                  <a:solidFill>
                    <a:prstClr val="white"/>
                  </a:solidFill>
                  <a:latin typeface="Lato" panose="020F0502020204030203" pitchFamily="34" charset="0"/>
                  <a:cs typeface="Poppins SemiBold" panose="02000000000000000000" pitchFamily="2" charset="0"/>
                </a:rPr>
                <a:t>03</a:t>
              </a:r>
            </a:p>
          </p:txBody>
        </p:sp>
      </p:grpSp>
      <p:cxnSp>
        <p:nvCxnSpPr>
          <p:cNvPr id="48" name="Straight Connector 47">
            <a:extLst>
              <a:ext uri="{FF2B5EF4-FFF2-40B4-BE49-F238E27FC236}">
                <a16:creationId xmlns:a16="http://schemas.microsoft.com/office/drawing/2014/main" id="{F3247851-6F70-4A1B-82F0-92B6FC2B35C8}"/>
              </a:ext>
            </a:extLst>
          </p:cNvPr>
          <p:cNvCxnSpPr>
            <a:cxnSpLocks/>
          </p:cNvCxnSpPr>
          <p:nvPr/>
        </p:nvCxnSpPr>
        <p:spPr>
          <a:xfrm>
            <a:off x="5411015" y="2340285"/>
            <a:ext cx="0" cy="310370"/>
          </a:xfrm>
          <a:prstGeom prst="line">
            <a:avLst/>
          </a:prstGeom>
          <a:ln w="12700">
            <a:solidFill>
              <a:srgbClr val="777777"/>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86172617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Use case</a:t>
            </a:r>
            <a:r>
              <a:rPr lang="en-US">
                <a:solidFill>
                  <a:schemeClr val="tx1">
                    <a:lumMod val="65000"/>
                    <a:lumOff val="35000"/>
                  </a:schemeClr>
                </a:solidFill>
              </a:rPr>
              <a:t>: </a:t>
            </a:r>
            <a:r>
              <a:rPr lang="en-US">
                <a:solidFill>
                  <a:schemeClr val="accent2"/>
                </a:solidFill>
              </a:rPr>
              <a:t>updates, announcements, Q&amp;A</a:t>
            </a:r>
          </a:p>
        </p:txBody>
      </p:sp>
      <p:grpSp>
        <p:nvGrpSpPr>
          <p:cNvPr id="22" name="Group 21">
            <a:extLst>
              <a:ext uri="{FF2B5EF4-FFF2-40B4-BE49-F238E27FC236}">
                <a16:creationId xmlns:a16="http://schemas.microsoft.com/office/drawing/2014/main" id="{1581FDC1-79AD-4DE9-8F3F-10B32C9F0983}"/>
              </a:ext>
            </a:extLst>
          </p:cNvPr>
          <p:cNvGrpSpPr/>
          <p:nvPr/>
        </p:nvGrpSpPr>
        <p:grpSpPr>
          <a:xfrm>
            <a:off x="555970" y="2571750"/>
            <a:ext cx="3518976" cy="537785"/>
            <a:chOff x="793583" y="3068751"/>
            <a:chExt cx="4691968" cy="717046"/>
          </a:xfrm>
        </p:grpSpPr>
        <p:grpSp>
          <p:nvGrpSpPr>
            <p:cNvPr id="27" name="Group 26"/>
            <p:cNvGrpSpPr/>
            <p:nvPr/>
          </p:nvGrpSpPr>
          <p:grpSpPr>
            <a:xfrm>
              <a:off x="1643176" y="3068753"/>
              <a:ext cx="3842375" cy="717044"/>
              <a:chOff x="1232381" y="2301561"/>
              <a:chExt cx="2881782" cy="537782"/>
            </a:xfrm>
          </p:grpSpPr>
          <p:sp>
            <p:nvSpPr>
              <p:cNvPr id="12" name="TextBox 11"/>
              <p:cNvSpPr txBox="1"/>
              <p:nvPr/>
            </p:nvSpPr>
            <p:spPr>
              <a:xfrm>
                <a:off x="1232410" y="2301561"/>
                <a:ext cx="2651694" cy="153888"/>
              </a:xfrm>
              <a:prstGeom prst="rect">
                <a:avLst/>
              </a:prstGeom>
              <a:noFill/>
            </p:spPr>
            <p:txBody>
              <a:bodyPr wrap="square" lIns="0" tIns="0" rIns="0" bIns="0" rtlCol="0">
                <a:spAutoFit/>
              </a:bodyPr>
              <a:lstStyle/>
              <a:p>
                <a:pPr defTabSz="685783"/>
                <a:r>
                  <a:rPr lang="en-US" sz="1000" b="1" cap="all" spc="20">
                    <a:solidFill>
                      <a:srgbClr val="4B5050"/>
                    </a:solidFill>
                    <a:latin typeface="Lato" panose="020F0502020204030203" pitchFamily="34" charset="0"/>
                  </a:rPr>
                  <a:t>Q&amp;A</a:t>
                </a:r>
                <a:endParaRPr lang="en-US" sz="1000" b="1" cap="all" spc="20">
                  <a:solidFill>
                    <a:srgbClr val="991B1E"/>
                  </a:solidFill>
                  <a:latin typeface="Lato" panose="020F0502020204030203" pitchFamily="34" charset="0"/>
                </a:endParaRPr>
              </a:p>
            </p:txBody>
          </p:sp>
          <p:sp>
            <p:nvSpPr>
              <p:cNvPr id="13" name="TextBox 12"/>
              <p:cNvSpPr txBox="1"/>
              <p:nvPr/>
            </p:nvSpPr>
            <p:spPr>
              <a:xfrm>
                <a:off x="1232381" y="2499699"/>
                <a:ext cx="2881782" cy="339644"/>
              </a:xfrm>
              <a:prstGeom prst="rect">
                <a:avLst/>
              </a:prstGeom>
              <a:noFill/>
            </p:spPr>
            <p:txBody>
              <a:bodyPr wrap="square" lIns="0" tIns="0" rIns="0" bIns="0" rtlCol="0">
                <a:spAutoFit/>
              </a:bodyPr>
              <a:lstStyle/>
              <a:p>
                <a:pPr defTabSz="685783">
                  <a:lnSpc>
                    <a:spcPct val="130000"/>
                  </a:lnSpc>
                </a:pPr>
                <a:r>
                  <a:rPr lang="en-US" sz="900">
                    <a:solidFill>
                      <a:schemeClr val="accent4"/>
                    </a:solidFill>
                    <a:latin typeface="Lato" panose="020F0502020204030203" pitchFamily="34" charset="0"/>
                  </a:rPr>
                  <a:t>Create Q&amp;A channels for students and TAs to crowdsource information.</a:t>
                </a:r>
              </a:p>
            </p:txBody>
          </p:sp>
        </p:grpSp>
        <p:sp>
          <p:nvSpPr>
            <p:cNvPr id="7" name="Oval 6"/>
            <p:cNvSpPr/>
            <p:nvPr/>
          </p:nvSpPr>
          <p:spPr>
            <a:xfrm>
              <a:off x="793583" y="3068751"/>
              <a:ext cx="598387" cy="598387"/>
            </a:xfrm>
            <a:prstGeom prst="ellipse">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Lato"/>
              </a:endParaRPr>
            </a:p>
          </p:txBody>
        </p:sp>
      </p:grpSp>
      <p:grpSp>
        <p:nvGrpSpPr>
          <p:cNvPr id="21" name="Group 20">
            <a:extLst>
              <a:ext uri="{FF2B5EF4-FFF2-40B4-BE49-F238E27FC236}">
                <a16:creationId xmlns:a16="http://schemas.microsoft.com/office/drawing/2014/main" id="{470A2A14-7FCE-4322-A155-2F070DE45600}"/>
              </a:ext>
            </a:extLst>
          </p:cNvPr>
          <p:cNvGrpSpPr/>
          <p:nvPr/>
        </p:nvGrpSpPr>
        <p:grpSpPr>
          <a:xfrm>
            <a:off x="555970" y="1609733"/>
            <a:ext cx="3062099" cy="528303"/>
            <a:chOff x="793583" y="2052363"/>
            <a:chExt cx="4082799" cy="704404"/>
          </a:xfrm>
        </p:grpSpPr>
        <p:grpSp>
          <p:nvGrpSpPr>
            <p:cNvPr id="28" name="Group 27"/>
            <p:cNvGrpSpPr/>
            <p:nvPr/>
          </p:nvGrpSpPr>
          <p:grpSpPr>
            <a:xfrm>
              <a:off x="1591055" y="2052363"/>
              <a:ext cx="3285327" cy="704404"/>
              <a:chOff x="1193361" y="1512588"/>
              <a:chExt cx="2463996" cy="528305"/>
            </a:xfrm>
          </p:grpSpPr>
          <p:sp>
            <p:nvSpPr>
              <p:cNvPr id="10" name="TextBox 9"/>
              <p:cNvSpPr txBox="1"/>
              <p:nvPr/>
            </p:nvSpPr>
            <p:spPr>
              <a:xfrm>
                <a:off x="1193361" y="1512588"/>
                <a:ext cx="2463219" cy="153889"/>
              </a:xfrm>
              <a:prstGeom prst="rect">
                <a:avLst/>
              </a:prstGeom>
              <a:noFill/>
            </p:spPr>
            <p:txBody>
              <a:bodyPr wrap="square" lIns="0" tIns="0" rIns="0" bIns="0" rtlCol="0">
                <a:spAutoFit/>
              </a:bodyPr>
              <a:lstStyle/>
              <a:p>
                <a:pPr defTabSz="685783"/>
                <a:r>
                  <a:rPr lang="en-US" sz="1000" b="1" cap="all" spc="20">
                    <a:solidFill>
                      <a:srgbClr val="4B5050"/>
                    </a:solidFill>
                    <a:latin typeface="Lato" panose="020F0502020204030203" pitchFamily="34" charset="0"/>
                  </a:rPr>
                  <a:t>Updates and Announcements</a:t>
                </a:r>
                <a:endParaRPr lang="en-US" sz="1000" b="1" cap="all" spc="20">
                  <a:solidFill>
                    <a:srgbClr val="991B1E"/>
                  </a:solidFill>
                  <a:latin typeface="Lato" panose="020F0502020204030203" pitchFamily="34" charset="0"/>
                </a:endParaRPr>
              </a:p>
            </p:txBody>
          </p:sp>
          <p:sp>
            <p:nvSpPr>
              <p:cNvPr id="11" name="TextBox 10"/>
              <p:cNvSpPr txBox="1"/>
              <p:nvPr/>
            </p:nvSpPr>
            <p:spPr>
              <a:xfrm>
                <a:off x="1194038" y="1701246"/>
                <a:ext cx="2463319" cy="339647"/>
              </a:xfrm>
              <a:prstGeom prst="rect">
                <a:avLst/>
              </a:prstGeom>
              <a:noFill/>
            </p:spPr>
            <p:txBody>
              <a:bodyPr wrap="square" lIns="0" tIns="0" rIns="0" bIns="0" rtlCol="0">
                <a:spAutoFit/>
              </a:bodyPr>
              <a:lstStyle/>
              <a:p>
                <a:pPr defTabSz="685783">
                  <a:lnSpc>
                    <a:spcPct val="130000"/>
                  </a:lnSpc>
                </a:pPr>
                <a:r>
                  <a:rPr lang="en-US" sz="900">
                    <a:solidFill>
                      <a:schemeClr val="accent4"/>
                    </a:solidFill>
                    <a:latin typeface="Lato" panose="020F0502020204030203" pitchFamily="34" charset="0"/>
                  </a:rPr>
                  <a:t>Pin important class updates and announcements to class channels.</a:t>
                </a:r>
              </a:p>
            </p:txBody>
          </p:sp>
        </p:grpSp>
        <p:sp>
          <p:nvSpPr>
            <p:cNvPr id="6" name="Oval 5"/>
            <p:cNvSpPr/>
            <p:nvPr/>
          </p:nvSpPr>
          <p:spPr>
            <a:xfrm>
              <a:off x="793583" y="2052363"/>
              <a:ext cx="598387" cy="598387"/>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Lato"/>
              </a:endParaRPr>
            </a:p>
          </p:txBody>
        </p:sp>
      </p:grpSp>
      <p:sp>
        <p:nvSpPr>
          <p:cNvPr id="46" name="Rectangle 45">
            <a:extLst>
              <a:ext uri="{FF2B5EF4-FFF2-40B4-BE49-F238E27FC236}">
                <a16:creationId xmlns:a16="http://schemas.microsoft.com/office/drawing/2014/main" id="{9CB4D8A3-44F0-41CE-92A0-0F74DA3C792D}"/>
              </a:ext>
            </a:extLst>
          </p:cNvPr>
          <p:cNvSpPr/>
          <p:nvPr/>
        </p:nvSpPr>
        <p:spPr>
          <a:xfrm>
            <a:off x="6185724" y="4076051"/>
            <a:ext cx="184731" cy="300082"/>
          </a:xfrm>
          <a:prstGeom prst="rect">
            <a:avLst/>
          </a:prstGeom>
        </p:spPr>
        <p:txBody>
          <a:bodyPr wrap="none">
            <a:spAutoFit/>
          </a:bodyPr>
          <a:lstStyle/>
          <a:p>
            <a:endParaRPr lang="en-US">
              <a:solidFill>
                <a:prstClr val="black"/>
              </a:solidFill>
              <a:latin typeface="Lato"/>
            </a:endParaRPr>
          </a:p>
        </p:txBody>
      </p:sp>
      <p:pic>
        <p:nvPicPr>
          <p:cNvPr id="16" name="Graphic 15" descr="Marketing">
            <a:extLst>
              <a:ext uri="{FF2B5EF4-FFF2-40B4-BE49-F238E27FC236}">
                <a16:creationId xmlns:a16="http://schemas.microsoft.com/office/drawing/2014/main" id="{6B4C8A59-09BD-4645-B08E-FF427873EC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7636" y="1663364"/>
            <a:ext cx="383261" cy="383261"/>
          </a:xfrm>
          <a:prstGeom prst="rect">
            <a:avLst/>
          </a:prstGeom>
        </p:spPr>
      </p:pic>
      <p:pic>
        <p:nvPicPr>
          <p:cNvPr id="18" name="Graphic 17" descr="Questions">
            <a:extLst>
              <a:ext uri="{FF2B5EF4-FFF2-40B4-BE49-F238E27FC236}">
                <a16:creationId xmlns:a16="http://schemas.microsoft.com/office/drawing/2014/main" id="{7D70790C-CDB4-416B-8D09-F464C64C0CC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330" y="2602706"/>
            <a:ext cx="388465" cy="388465"/>
          </a:xfrm>
          <a:prstGeom prst="rect">
            <a:avLst/>
          </a:prstGeom>
        </p:spPr>
      </p:pic>
      <p:grpSp>
        <p:nvGrpSpPr>
          <p:cNvPr id="39" name="Group 38">
            <a:extLst>
              <a:ext uri="{FF2B5EF4-FFF2-40B4-BE49-F238E27FC236}">
                <a16:creationId xmlns:a16="http://schemas.microsoft.com/office/drawing/2014/main" id="{B5908721-D6EE-46AF-9487-45BA35452CCB}"/>
              </a:ext>
            </a:extLst>
          </p:cNvPr>
          <p:cNvGrpSpPr/>
          <p:nvPr/>
        </p:nvGrpSpPr>
        <p:grpSpPr>
          <a:xfrm>
            <a:off x="566484" y="3533766"/>
            <a:ext cx="3518976" cy="894357"/>
            <a:chOff x="793583" y="3068751"/>
            <a:chExt cx="4691968" cy="1192476"/>
          </a:xfrm>
        </p:grpSpPr>
        <p:grpSp>
          <p:nvGrpSpPr>
            <p:cNvPr id="41" name="Group 40">
              <a:extLst>
                <a:ext uri="{FF2B5EF4-FFF2-40B4-BE49-F238E27FC236}">
                  <a16:creationId xmlns:a16="http://schemas.microsoft.com/office/drawing/2014/main" id="{1DBB2634-2C8F-4190-944A-77E396410EA7}"/>
                </a:ext>
              </a:extLst>
            </p:cNvPr>
            <p:cNvGrpSpPr/>
            <p:nvPr/>
          </p:nvGrpSpPr>
          <p:grpSpPr>
            <a:xfrm>
              <a:off x="1643176" y="3068755"/>
              <a:ext cx="3842375" cy="1192472"/>
              <a:chOff x="1232381" y="2301561"/>
              <a:chExt cx="2881782" cy="894352"/>
            </a:xfrm>
          </p:grpSpPr>
          <p:sp>
            <p:nvSpPr>
              <p:cNvPr id="47" name="TextBox 46">
                <a:extLst>
                  <a:ext uri="{FF2B5EF4-FFF2-40B4-BE49-F238E27FC236}">
                    <a16:creationId xmlns:a16="http://schemas.microsoft.com/office/drawing/2014/main" id="{E72D8474-5CA4-4667-9BEA-2B4697E92262}"/>
                  </a:ext>
                </a:extLst>
              </p:cNvPr>
              <p:cNvSpPr txBox="1"/>
              <p:nvPr/>
            </p:nvSpPr>
            <p:spPr>
              <a:xfrm>
                <a:off x="1232410" y="2301561"/>
                <a:ext cx="2651694" cy="153888"/>
              </a:xfrm>
              <a:prstGeom prst="rect">
                <a:avLst/>
              </a:prstGeom>
              <a:noFill/>
            </p:spPr>
            <p:txBody>
              <a:bodyPr wrap="square" lIns="0" tIns="0" rIns="0" bIns="0" rtlCol="0">
                <a:spAutoFit/>
              </a:bodyPr>
              <a:lstStyle/>
              <a:p>
                <a:pPr defTabSz="685783"/>
                <a:r>
                  <a:rPr lang="en-US" sz="1000" b="1" cap="all" spc="20">
                    <a:solidFill>
                      <a:srgbClr val="4B5050"/>
                    </a:solidFill>
                    <a:latin typeface="Lato" panose="020F0502020204030203" pitchFamily="34" charset="0"/>
                  </a:rPr>
                  <a:t>How is this helpful for students?</a:t>
                </a:r>
                <a:endParaRPr lang="en-US" sz="1000" b="1" cap="all" spc="20">
                  <a:solidFill>
                    <a:srgbClr val="991B1E"/>
                  </a:solidFill>
                  <a:latin typeface="Lato" panose="020F0502020204030203" pitchFamily="34" charset="0"/>
                </a:endParaRPr>
              </a:p>
            </p:txBody>
          </p:sp>
          <p:sp>
            <p:nvSpPr>
              <p:cNvPr id="48" name="TextBox 47">
                <a:extLst>
                  <a:ext uri="{FF2B5EF4-FFF2-40B4-BE49-F238E27FC236}">
                    <a16:creationId xmlns:a16="http://schemas.microsoft.com/office/drawing/2014/main" id="{3CD8748A-585F-4184-B6D3-A44E8322CC9E}"/>
                  </a:ext>
                </a:extLst>
              </p:cNvPr>
              <p:cNvSpPr txBox="1"/>
              <p:nvPr/>
            </p:nvSpPr>
            <p:spPr>
              <a:xfrm>
                <a:off x="1232381" y="2499699"/>
                <a:ext cx="2881782" cy="696214"/>
              </a:xfrm>
              <a:prstGeom prst="rect">
                <a:avLst/>
              </a:prstGeom>
              <a:noFill/>
            </p:spPr>
            <p:txBody>
              <a:bodyPr wrap="square" lIns="0" tIns="0" rIns="0" bIns="0" rtlCol="0">
                <a:spAutoFit/>
              </a:bodyPr>
              <a:lstStyle/>
              <a:p>
                <a:pPr marL="12700" marR="5080">
                  <a:lnSpc>
                    <a:spcPts val="1100"/>
                  </a:lnSpc>
                  <a:spcBef>
                    <a:spcPts val="35"/>
                  </a:spcBef>
                </a:pPr>
                <a:r>
                  <a:rPr lang="en-US" sz="900" spc="-5">
                    <a:latin typeface="Segoe UI"/>
                    <a:cs typeface="Segoe UI"/>
                  </a:rPr>
                  <a:t>Creates </a:t>
                </a:r>
                <a:r>
                  <a:rPr lang="en-US" sz="900">
                    <a:latin typeface="Segoe UI"/>
                    <a:cs typeface="Segoe UI"/>
                  </a:rPr>
                  <a:t>a </a:t>
                </a:r>
                <a:r>
                  <a:rPr lang="en-US" sz="900" spc="-5">
                    <a:latin typeface="Segoe UI"/>
                    <a:cs typeface="Segoe UI"/>
                  </a:rPr>
                  <a:t>space for</a:t>
                </a:r>
                <a:r>
                  <a:rPr lang="en-US" sz="900">
                    <a:latin typeface="Segoe UI"/>
                    <a:cs typeface="Segoe UI"/>
                  </a:rPr>
                  <a:t> </a:t>
                </a:r>
                <a:r>
                  <a:rPr lang="en-US" sz="900" spc="-5">
                    <a:latin typeface="Segoe UI"/>
                    <a:cs typeface="Segoe UI"/>
                  </a:rPr>
                  <a:t>students to quickly and easily get information around important class-related topics. This also creates a space for students that</a:t>
                </a:r>
                <a:r>
                  <a:rPr lang="en-US" sz="900">
                    <a:latin typeface="Segoe UI"/>
                    <a:cs typeface="Segoe UI"/>
                  </a:rPr>
                  <a:t> </a:t>
                </a:r>
                <a:r>
                  <a:rPr lang="en-US" sz="900" spc="-5">
                    <a:latin typeface="Segoe UI"/>
                    <a:cs typeface="Segoe UI"/>
                  </a:rPr>
                  <a:t>aren’t comfortable speaking </a:t>
                </a:r>
                <a:r>
                  <a:rPr lang="en-US" sz="900">
                    <a:latin typeface="Segoe UI"/>
                    <a:cs typeface="Segoe UI"/>
                  </a:rPr>
                  <a:t>up </a:t>
                </a:r>
                <a:r>
                  <a:rPr lang="en-US" sz="900" spc="-5">
                    <a:latin typeface="Segoe UI"/>
                    <a:cs typeface="Segoe UI"/>
                  </a:rPr>
                  <a:t>in class </a:t>
                </a:r>
                <a:r>
                  <a:rPr lang="en-US" sz="900">
                    <a:latin typeface="Segoe UI"/>
                    <a:cs typeface="Segoe UI"/>
                  </a:rPr>
                  <a:t>to </a:t>
                </a:r>
                <a:r>
                  <a:rPr lang="en-US" sz="900" spc="-5">
                    <a:latin typeface="Segoe UI"/>
                    <a:cs typeface="Segoe UI"/>
                  </a:rPr>
                  <a:t>ask questions </a:t>
                </a:r>
                <a:r>
                  <a:rPr lang="en-US" sz="900">
                    <a:latin typeface="Segoe UI"/>
                    <a:cs typeface="Segoe UI"/>
                  </a:rPr>
                  <a:t>and </a:t>
                </a:r>
                <a:r>
                  <a:rPr lang="en-US" sz="900" spc="-5">
                    <a:latin typeface="Segoe UI"/>
                    <a:cs typeface="Segoe UI"/>
                  </a:rPr>
                  <a:t>participate in discussions.</a:t>
                </a:r>
                <a:endParaRPr lang="en-US" sz="900">
                  <a:latin typeface="Segoe UI"/>
                  <a:cs typeface="Segoe UI"/>
                </a:endParaRPr>
              </a:p>
            </p:txBody>
          </p:sp>
        </p:grpSp>
        <p:sp>
          <p:nvSpPr>
            <p:cNvPr id="42" name="Oval 41">
              <a:extLst>
                <a:ext uri="{FF2B5EF4-FFF2-40B4-BE49-F238E27FC236}">
                  <a16:creationId xmlns:a16="http://schemas.microsoft.com/office/drawing/2014/main" id="{49A16576-8A91-4B4F-8D97-7CFB8ED1A365}"/>
                </a:ext>
              </a:extLst>
            </p:cNvPr>
            <p:cNvSpPr/>
            <p:nvPr/>
          </p:nvSpPr>
          <p:spPr>
            <a:xfrm>
              <a:off x="793583" y="3068751"/>
              <a:ext cx="598387" cy="598387"/>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Lato"/>
              </a:endParaRPr>
            </a:p>
          </p:txBody>
        </p:sp>
      </p:grpSp>
      <p:pic>
        <p:nvPicPr>
          <p:cNvPr id="29" name="Graphic 28" descr="Diploma roll">
            <a:extLst>
              <a:ext uri="{FF2B5EF4-FFF2-40B4-BE49-F238E27FC236}">
                <a16:creationId xmlns:a16="http://schemas.microsoft.com/office/drawing/2014/main" id="{8AFDE551-E515-40D8-86FD-69F50B4FF0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9330" y="3547253"/>
            <a:ext cx="441292" cy="441292"/>
          </a:xfrm>
          <a:prstGeom prst="rect">
            <a:avLst/>
          </a:prstGeom>
        </p:spPr>
      </p:pic>
      <p:pic>
        <p:nvPicPr>
          <p:cNvPr id="50" name="object 13">
            <a:extLst>
              <a:ext uri="{FF2B5EF4-FFF2-40B4-BE49-F238E27FC236}">
                <a16:creationId xmlns:a16="http://schemas.microsoft.com/office/drawing/2014/main" id="{0A058A6B-415D-4592-8ACE-3E75F20A0DC3}"/>
              </a:ext>
            </a:extLst>
          </p:cNvPr>
          <p:cNvPicPr/>
          <p:nvPr/>
        </p:nvPicPr>
        <p:blipFill rotWithShape="1">
          <a:blip r:embed="rId9" cstate="print"/>
          <a:srcRect t="1973" r="2353" b="3152"/>
          <a:stretch/>
        </p:blipFill>
        <p:spPr>
          <a:xfrm>
            <a:off x="4579151" y="1454317"/>
            <a:ext cx="3927213" cy="2771775"/>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72A16C74-2F22-4396-BD5E-4B8D77CC2DA3}"/>
              </a:ext>
            </a:extLst>
          </p:cNvPr>
          <p:cNvSpPr txBox="1"/>
          <p:nvPr/>
        </p:nvSpPr>
        <p:spPr>
          <a:xfrm>
            <a:off x="7450931" y="3767899"/>
            <a:ext cx="1278731" cy="707886"/>
          </a:xfrm>
          <a:prstGeom prst="rect">
            <a:avLst/>
          </a:prstGeom>
          <a:solidFill>
            <a:schemeClr val="bg1"/>
          </a:solidFill>
          <a:ln w="28575">
            <a:solidFill>
              <a:schemeClr val="tx2">
                <a:lumMod val="50000"/>
                <a:lumOff val="50000"/>
              </a:schemeClr>
            </a:solidFill>
          </a:ln>
        </p:spPr>
        <p:txBody>
          <a:bodyPr wrap="square" rtlCol="0">
            <a:spAutoFit/>
          </a:bodyPr>
          <a:lstStyle/>
          <a:p>
            <a:r>
              <a:rPr lang="en-US" sz="800">
                <a:ln>
                  <a:solidFill>
                    <a:schemeClr val="tx2">
                      <a:lumMod val="50000"/>
                      <a:lumOff val="50000"/>
                    </a:schemeClr>
                  </a:solidFill>
                </a:ln>
                <a:solidFill>
                  <a:schemeClr val="tx1">
                    <a:lumMod val="95000"/>
                    <a:lumOff val="5000"/>
                  </a:schemeClr>
                </a:solidFill>
              </a:rPr>
              <a:t>Students can receive updates and announcements related to in class activities or events</a:t>
            </a:r>
          </a:p>
        </p:txBody>
      </p:sp>
      <p:cxnSp>
        <p:nvCxnSpPr>
          <p:cNvPr id="34" name="Straight Arrow Connector 33">
            <a:extLst>
              <a:ext uri="{FF2B5EF4-FFF2-40B4-BE49-F238E27FC236}">
                <a16:creationId xmlns:a16="http://schemas.microsoft.com/office/drawing/2014/main" id="{364AA3B9-59A4-44A2-BD68-3DFFEF3C7E70}"/>
              </a:ext>
            </a:extLst>
          </p:cNvPr>
          <p:cNvCxnSpPr>
            <a:cxnSpLocks/>
          </p:cNvCxnSpPr>
          <p:nvPr/>
        </p:nvCxnSpPr>
        <p:spPr>
          <a:xfrm flipH="1" flipV="1">
            <a:off x="7500938" y="3272683"/>
            <a:ext cx="439354" cy="485478"/>
          </a:xfrm>
          <a:prstGeom prst="straightConnector1">
            <a:avLst/>
          </a:prstGeom>
          <a:ln w="19050">
            <a:solidFill>
              <a:schemeClr val="tx2">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4086787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Use Case: </a:t>
            </a:r>
            <a:r>
              <a:rPr lang="en-US">
                <a:solidFill>
                  <a:schemeClr val="accent2"/>
                </a:solidFill>
              </a:rPr>
              <a:t>Discussions</a:t>
            </a:r>
          </a:p>
        </p:txBody>
      </p:sp>
      <p:grpSp>
        <p:nvGrpSpPr>
          <p:cNvPr id="22" name="Group 21">
            <a:extLst>
              <a:ext uri="{FF2B5EF4-FFF2-40B4-BE49-F238E27FC236}">
                <a16:creationId xmlns:a16="http://schemas.microsoft.com/office/drawing/2014/main" id="{1581FDC1-79AD-4DE9-8F3F-10B32C9F0983}"/>
              </a:ext>
            </a:extLst>
          </p:cNvPr>
          <p:cNvGrpSpPr/>
          <p:nvPr/>
        </p:nvGrpSpPr>
        <p:grpSpPr>
          <a:xfrm>
            <a:off x="555970" y="2685539"/>
            <a:ext cx="3518976" cy="537785"/>
            <a:chOff x="793583" y="3068751"/>
            <a:chExt cx="4691968" cy="717046"/>
          </a:xfrm>
        </p:grpSpPr>
        <p:grpSp>
          <p:nvGrpSpPr>
            <p:cNvPr id="27" name="Group 26"/>
            <p:cNvGrpSpPr/>
            <p:nvPr/>
          </p:nvGrpSpPr>
          <p:grpSpPr>
            <a:xfrm>
              <a:off x="1643176" y="3068753"/>
              <a:ext cx="3842375" cy="717044"/>
              <a:chOff x="1232381" y="2301561"/>
              <a:chExt cx="2881782" cy="537782"/>
            </a:xfrm>
          </p:grpSpPr>
          <p:sp>
            <p:nvSpPr>
              <p:cNvPr id="12" name="TextBox 11"/>
              <p:cNvSpPr txBox="1"/>
              <p:nvPr/>
            </p:nvSpPr>
            <p:spPr>
              <a:xfrm>
                <a:off x="1232410" y="2301561"/>
                <a:ext cx="2651694" cy="153888"/>
              </a:xfrm>
              <a:prstGeom prst="rect">
                <a:avLst/>
              </a:prstGeom>
              <a:noFill/>
            </p:spPr>
            <p:txBody>
              <a:bodyPr wrap="square" lIns="0" tIns="0" rIns="0" bIns="0" rtlCol="0">
                <a:spAutoFit/>
              </a:bodyPr>
              <a:lstStyle/>
              <a:p>
                <a:pPr defTabSz="685783"/>
                <a:r>
                  <a:rPr lang="en-US" sz="1000" b="1" cap="all" spc="20">
                    <a:solidFill>
                      <a:srgbClr val="4B5050"/>
                    </a:solidFill>
                    <a:latin typeface="Lato" panose="020F0502020204030203" pitchFamily="34" charset="0"/>
                  </a:rPr>
                  <a:t>Organize</a:t>
                </a:r>
                <a:endParaRPr lang="en-US" sz="1000" b="1" cap="all" spc="20">
                  <a:solidFill>
                    <a:srgbClr val="991B1E"/>
                  </a:solidFill>
                  <a:latin typeface="Lato" panose="020F0502020204030203" pitchFamily="34" charset="0"/>
                </a:endParaRPr>
              </a:p>
            </p:txBody>
          </p:sp>
          <p:sp>
            <p:nvSpPr>
              <p:cNvPr id="13" name="TextBox 12"/>
              <p:cNvSpPr txBox="1"/>
              <p:nvPr/>
            </p:nvSpPr>
            <p:spPr>
              <a:xfrm>
                <a:off x="1232381" y="2499699"/>
                <a:ext cx="2881782" cy="339644"/>
              </a:xfrm>
              <a:prstGeom prst="rect">
                <a:avLst/>
              </a:prstGeom>
              <a:noFill/>
            </p:spPr>
            <p:txBody>
              <a:bodyPr wrap="square" lIns="0" tIns="0" rIns="0" bIns="0" rtlCol="0">
                <a:spAutoFit/>
              </a:bodyPr>
              <a:lstStyle/>
              <a:p>
                <a:pPr defTabSz="685783">
                  <a:lnSpc>
                    <a:spcPct val="130000"/>
                  </a:lnSpc>
                </a:pPr>
                <a:r>
                  <a:rPr lang="en-US" sz="900">
                    <a:latin typeface="Lato" panose="020F0502020204030203" pitchFamily="34" charset="0"/>
                  </a:rPr>
                  <a:t>Organize discussions with threads, customize notifications and bookmark important information.</a:t>
                </a:r>
              </a:p>
            </p:txBody>
          </p:sp>
        </p:grpSp>
        <p:grpSp>
          <p:nvGrpSpPr>
            <p:cNvPr id="19" name="Group 18">
              <a:extLst>
                <a:ext uri="{FF2B5EF4-FFF2-40B4-BE49-F238E27FC236}">
                  <a16:creationId xmlns:a16="http://schemas.microsoft.com/office/drawing/2014/main" id="{E6567A6B-FC68-4B10-AFCF-344BB73F0083}"/>
                </a:ext>
              </a:extLst>
            </p:cNvPr>
            <p:cNvGrpSpPr/>
            <p:nvPr/>
          </p:nvGrpSpPr>
          <p:grpSpPr>
            <a:xfrm>
              <a:off x="793583" y="3068751"/>
              <a:ext cx="598387" cy="598387"/>
              <a:chOff x="793583" y="3080036"/>
              <a:chExt cx="598387" cy="598387"/>
            </a:xfrm>
          </p:grpSpPr>
          <p:sp>
            <p:nvSpPr>
              <p:cNvPr id="7" name="Oval 6"/>
              <p:cNvSpPr/>
              <p:nvPr/>
            </p:nvSpPr>
            <p:spPr>
              <a:xfrm>
                <a:off x="793583" y="3080036"/>
                <a:ext cx="598387" cy="598387"/>
              </a:xfrm>
              <a:prstGeom prst="ellipse">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Lato"/>
                </a:endParaRPr>
              </a:p>
            </p:txBody>
          </p:sp>
          <p:pic>
            <p:nvPicPr>
              <p:cNvPr id="49" name="Graphic 48" descr="Document">
                <a:extLst>
                  <a:ext uri="{FF2B5EF4-FFF2-40B4-BE49-F238E27FC236}">
                    <a16:creationId xmlns:a16="http://schemas.microsoft.com/office/drawing/2014/main" id="{B5D9F283-3752-4272-BCD7-49264DD3ABB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8660" y="3182631"/>
                <a:ext cx="440527" cy="440527"/>
              </a:xfrm>
              <a:prstGeom prst="rect">
                <a:avLst/>
              </a:prstGeom>
            </p:spPr>
          </p:pic>
        </p:grpSp>
      </p:grpSp>
      <p:grpSp>
        <p:nvGrpSpPr>
          <p:cNvPr id="21" name="Group 20">
            <a:extLst>
              <a:ext uri="{FF2B5EF4-FFF2-40B4-BE49-F238E27FC236}">
                <a16:creationId xmlns:a16="http://schemas.microsoft.com/office/drawing/2014/main" id="{470A2A14-7FCE-4322-A155-2F070DE45600}"/>
              </a:ext>
            </a:extLst>
          </p:cNvPr>
          <p:cNvGrpSpPr/>
          <p:nvPr/>
        </p:nvGrpSpPr>
        <p:grpSpPr>
          <a:xfrm>
            <a:off x="555970" y="1609733"/>
            <a:ext cx="3062099" cy="708355"/>
            <a:chOff x="793583" y="2052363"/>
            <a:chExt cx="4082799" cy="944473"/>
          </a:xfrm>
        </p:grpSpPr>
        <p:grpSp>
          <p:nvGrpSpPr>
            <p:cNvPr id="28" name="Group 27"/>
            <p:cNvGrpSpPr/>
            <p:nvPr/>
          </p:nvGrpSpPr>
          <p:grpSpPr>
            <a:xfrm>
              <a:off x="1591055" y="2052364"/>
              <a:ext cx="3285327" cy="944472"/>
              <a:chOff x="1193361" y="1512585"/>
              <a:chExt cx="2463996" cy="708355"/>
            </a:xfrm>
          </p:grpSpPr>
          <p:sp>
            <p:nvSpPr>
              <p:cNvPr id="10" name="TextBox 9"/>
              <p:cNvSpPr txBox="1"/>
              <p:nvPr/>
            </p:nvSpPr>
            <p:spPr>
              <a:xfrm>
                <a:off x="1193361" y="1512585"/>
                <a:ext cx="2463219" cy="153888"/>
              </a:xfrm>
              <a:prstGeom prst="rect">
                <a:avLst/>
              </a:prstGeom>
              <a:noFill/>
            </p:spPr>
            <p:txBody>
              <a:bodyPr wrap="square" lIns="0" tIns="0" rIns="0" bIns="0" rtlCol="0">
                <a:spAutoFit/>
              </a:bodyPr>
              <a:lstStyle/>
              <a:p>
                <a:pPr defTabSz="685783"/>
                <a:r>
                  <a:rPr lang="en-US" sz="1000" b="1" cap="all" spc="20">
                    <a:solidFill>
                      <a:srgbClr val="4B5050"/>
                    </a:solidFill>
                    <a:latin typeface="Lato" panose="020F0502020204030203" pitchFamily="34" charset="0"/>
                  </a:rPr>
                  <a:t>Communicate</a:t>
                </a:r>
                <a:endParaRPr lang="en-US" sz="1000" b="1" cap="all" spc="20">
                  <a:solidFill>
                    <a:srgbClr val="991B1E"/>
                  </a:solidFill>
                  <a:latin typeface="Lato" panose="020F0502020204030203" pitchFamily="34" charset="0"/>
                </a:endParaRPr>
              </a:p>
            </p:txBody>
          </p:sp>
          <p:sp>
            <p:nvSpPr>
              <p:cNvPr id="11" name="TextBox 10"/>
              <p:cNvSpPr txBox="1"/>
              <p:nvPr/>
            </p:nvSpPr>
            <p:spPr>
              <a:xfrm>
                <a:off x="1194038" y="1701246"/>
                <a:ext cx="2463319" cy="519694"/>
              </a:xfrm>
              <a:prstGeom prst="rect">
                <a:avLst/>
              </a:prstGeom>
              <a:noFill/>
            </p:spPr>
            <p:txBody>
              <a:bodyPr wrap="square" lIns="0" tIns="0" rIns="0" bIns="0" rtlCol="0">
                <a:spAutoFit/>
              </a:bodyPr>
              <a:lstStyle/>
              <a:p>
                <a:pPr>
                  <a:lnSpc>
                    <a:spcPct val="130000"/>
                  </a:lnSpc>
                </a:pPr>
                <a:r>
                  <a:rPr lang="en-US" sz="900">
                    <a:solidFill>
                      <a:schemeClr val="accent4"/>
                    </a:solidFill>
                    <a:latin typeface="Lato" panose="020F0502020204030203" pitchFamily="34" charset="0"/>
                  </a:rPr>
                  <a:t>Communicate with staff, faculty and students through public and private channels and direct messages. </a:t>
                </a:r>
              </a:p>
            </p:txBody>
          </p:sp>
        </p:grpSp>
        <p:sp>
          <p:nvSpPr>
            <p:cNvPr id="6" name="Oval 5"/>
            <p:cNvSpPr/>
            <p:nvPr/>
          </p:nvSpPr>
          <p:spPr>
            <a:xfrm>
              <a:off x="793583" y="2052363"/>
              <a:ext cx="598387" cy="598387"/>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Lato"/>
              </a:endParaRPr>
            </a:p>
          </p:txBody>
        </p:sp>
      </p:grpSp>
      <p:pic>
        <p:nvPicPr>
          <p:cNvPr id="16" name="Graphic 15" descr="Chat bubble">
            <a:extLst>
              <a:ext uri="{FF2B5EF4-FFF2-40B4-BE49-F238E27FC236}">
                <a16:creationId xmlns:a16="http://schemas.microsoft.com/office/drawing/2014/main" id="{3C356B67-16A0-4E71-A183-059E14A47F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203" y="1653160"/>
            <a:ext cx="405363" cy="405363"/>
          </a:xfrm>
          <a:prstGeom prst="rect">
            <a:avLst/>
          </a:prstGeom>
        </p:spPr>
      </p:pic>
      <p:grpSp>
        <p:nvGrpSpPr>
          <p:cNvPr id="37" name="Group 36">
            <a:extLst>
              <a:ext uri="{FF2B5EF4-FFF2-40B4-BE49-F238E27FC236}">
                <a16:creationId xmlns:a16="http://schemas.microsoft.com/office/drawing/2014/main" id="{E628D13F-8083-429E-B6E2-E42A6D82A845}"/>
              </a:ext>
            </a:extLst>
          </p:cNvPr>
          <p:cNvGrpSpPr/>
          <p:nvPr/>
        </p:nvGrpSpPr>
        <p:grpSpPr>
          <a:xfrm>
            <a:off x="555970" y="3694796"/>
            <a:ext cx="3518976" cy="612230"/>
            <a:chOff x="793583" y="3068751"/>
            <a:chExt cx="4691968" cy="816306"/>
          </a:xfrm>
        </p:grpSpPr>
        <p:grpSp>
          <p:nvGrpSpPr>
            <p:cNvPr id="38" name="Group 37">
              <a:extLst>
                <a:ext uri="{FF2B5EF4-FFF2-40B4-BE49-F238E27FC236}">
                  <a16:creationId xmlns:a16="http://schemas.microsoft.com/office/drawing/2014/main" id="{EA44FD2E-F3E8-4053-90F0-C8D03E00F09D}"/>
                </a:ext>
              </a:extLst>
            </p:cNvPr>
            <p:cNvGrpSpPr/>
            <p:nvPr/>
          </p:nvGrpSpPr>
          <p:grpSpPr>
            <a:xfrm>
              <a:off x="1643176" y="3068755"/>
              <a:ext cx="3842375" cy="816302"/>
              <a:chOff x="1232381" y="2301561"/>
              <a:chExt cx="2881782" cy="612225"/>
            </a:xfrm>
          </p:grpSpPr>
          <p:sp>
            <p:nvSpPr>
              <p:cNvPr id="47" name="TextBox 46">
                <a:extLst>
                  <a:ext uri="{FF2B5EF4-FFF2-40B4-BE49-F238E27FC236}">
                    <a16:creationId xmlns:a16="http://schemas.microsoft.com/office/drawing/2014/main" id="{95B4F5BC-6279-4566-8051-8CDC18350AB1}"/>
                  </a:ext>
                </a:extLst>
              </p:cNvPr>
              <p:cNvSpPr txBox="1"/>
              <p:nvPr/>
            </p:nvSpPr>
            <p:spPr>
              <a:xfrm>
                <a:off x="1232410" y="2301561"/>
                <a:ext cx="2651694" cy="153888"/>
              </a:xfrm>
              <a:prstGeom prst="rect">
                <a:avLst/>
              </a:prstGeom>
              <a:noFill/>
            </p:spPr>
            <p:txBody>
              <a:bodyPr wrap="square" lIns="0" tIns="0" rIns="0" bIns="0" rtlCol="0">
                <a:spAutoFit/>
              </a:bodyPr>
              <a:lstStyle/>
              <a:p>
                <a:pPr defTabSz="685783"/>
                <a:r>
                  <a:rPr lang="en-US" sz="1000" b="1" cap="all" spc="20">
                    <a:solidFill>
                      <a:srgbClr val="4B5050"/>
                    </a:solidFill>
                    <a:latin typeface="Lato" panose="020F0502020204030203" pitchFamily="34" charset="0"/>
                  </a:rPr>
                  <a:t>How is this helpful for students?</a:t>
                </a:r>
                <a:endParaRPr lang="en-US" sz="1000" b="1" cap="all" spc="20">
                  <a:solidFill>
                    <a:srgbClr val="991B1E"/>
                  </a:solidFill>
                  <a:latin typeface="Lato" panose="020F0502020204030203" pitchFamily="34" charset="0"/>
                </a:endParaRPr>
              </a:p>
            </p:txBody>
          </p:sp>
          <p:sp>
            <p:nvSpPr>
              <p:cNvPr id="48" name="TextBox 47">
                <a:extLst>
                  <a:ext uri="{FF2B5EF4-FFF2-40B4-BE49-F238E27FC236}">
                    <a16:creationId xmlns:a16="http://schemas.microsoft.com/office/drawing/2014/main" id="{DABEC2F2-1C98-4C16-A5D4-CECB575CC6F1}"/>
                  </a:ext>
                </a:extLst>
              </p:cNvPr>
              <p:cNvSpPr txBox="1"/>
              <p:nvPr/>
            </p:nvSpPr>
            <p:spPr>
              <a:xfrm>
                <a:off x="1232381" y="2499699"/>
                <a:ext cx="2881782" cy="414087"/>
              </a:xfrm>
              <a:prstGeom prst="rect">
                <a:avLst/>
              </a:prstGeom>
              <a:noFill/>
            </p:spPr>
            <p:txBody>
              <a:bodyPr wrap="square" lIns="0" tIns="0" rIns="0" bIns="0" rtlCol="0">
                <a:spAutoFit/>
              </a:bodyPr>
              <a:lstStyle/>
              <a:p>
                <a:pPr marL="12700" marR="5080">
                  <a:lnSpc>
                    <a:spcPts val="1100"/>
                  </a:lnSpc>
                  <a:spcBef>
                    <a:spcPts val="35"/>
                  </a:spcBef>
                </a:pPr>
                <a:r>
                  <a:rPr lang="en-US" sz="900" spc="-5">
                    <a:latin typeface="Segoe UI"/>
                    <a:cs typeface="Segoe UI"/>
                  </a:rPr>
                  <a:t>Provides students with </a:t>
                </a:r>
                <a:r>
                  <a:rPr lang="en-US" sz="900">
                    <a:latin typeface="Segoe UI"/>
                    <a:cs typeface="Segoe UI"/>
                  </a:rPr>
                  <a:t>a forum to </a:t>
                </a:r>
                <a:r>
                  <a:rPr lang="en-US" sz="900" spc="-5">
                    <a:latin typeface="Segoe UI"/>
                    <a:cs typeface="Segoe UI"/>
                  </a:rPr>
                  <a:t>discuss material such as homework </a:t>
                </a:r>
                <a:r>
                  <a:rPr lang="en-US" sz="900">
                    <a:latin typeface="Segoe UI"/>
                    <a:cs typeface="Segoe UI"/>
                  </a:rPr>
                  <a:t>and </a:t>
                </a:r>
                <a:r>
                  <a:rPr lang="en-US" sz="900" spc="-5">
                    <a:latin typeface="Segoe UI"/>
                    <a:cs typeface="Segoe UI"/>
                  </a:rPr>
                  <a:t>lecture </a:t>
                </a:r>
                <a:r>
                  <a:rPr lang="en-US" sz="900">
                    <a:latin typeface="Segoe UI"/>
                    <a:cs typeface="Segoe UI"/>
                  </a:rPr>
                  <a:t>notes </a:t>
                </a:r>
                <a:r>
                  <a:rPr lang="en-US" sz="900" spc="-5">
                    <a:latin typeface="Segoe UI"/>
                    <a:cs typeface="Segoe UI"/>
                  </a:rPr>
                  <a:t>with peers, professors </a:t>
                </a:r>
                <a:r>
                  <a:rPr lang="en-US" sz="900">
                    <a:latin typeface="Segoe UI"/>
                    <a:cs typeface="Segoe UI"/>
                  </a:rPr>
                  <a:t>and T.A.s</a:t>
                </a:r>
              </a:p>
            </p:txBody>
          </p:sp>
        </p:grpSp>
        <p:sp>
          <p:nvSpPr>
            <p:cNvPr id="41" name="Oval 40">
              <a:extLst>
                <a:ext uri="{FF2B5EF4-FFF2-40B4-BE49-F238E27FC236}">
                  <a16:creationId xmlns:a16="http://schemas.microsoft.com/office/drawing/2014/main" id="{A87C61A4-37C8-4943-8B4A-F5BDC2123CC7}"/>
                </a:ext>
              </a:extLst>
            </p:cNvPr>
            <p:cNvSpPr/>
            <p:nvPr/>
          </p:nvSpPr>
          <p:spPr>
            <a:xfrm>
              <a:off x="793583" y="3068751"/>
              <a:ext cx="598387" cy="598387"/>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Lato"/>
              </a:endParaRPr>
            </a:p>
          </p:txBody>
        </p:sp>
      </p:grpSp>
      <p:pic>
        <p:nvPicPr>
          <p:cNvPr id="18" name="Graphic 17" descr="Diploma roll">
            <a:extLst>
              <a:ext uri="{FF2B5EF4-FFF2-40B4-BE49-F238E27FC236}">
                <a16:creationId xmlns:a16="http://schemas.microsoft.com/office/drawing/2014/main" id="{A5889E5F-3C07-45B2-90BE-34EB93072F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0570" y="3732493"/>
            <a:ext cx="448232" cy="448232"/>
          </a:xfrm>
          <a:prstGeom prst="rect">
            <a:avLst/>
          </a:prstGeom>
        </p:spPr>
      </p:pic>
      <p:pic>
        <p:nvPicPr>
          <p:cNvPr id="25" name="Picture 24">
            <a:extLst>
              <a:ext uri="{FF2B5EF4-FFF2-40B4-BE49-F238E27FC236}">
                <a16:creationId xmlns:a16="http://schemas.microsoft.com/office/drawing/2014/main" id="{84FDA7F2-E169-425F-8D49-0DE9B07EAE2E}"/>
              </a:ext>
            </a:extLst>
          </p:cNvPr>
          <p:cNvPicPr>
            <a:picLocks noChangeAspect="1"/>
          </p:cNvPicPr>
          <p:nvPr/>
        </p:nvPicPr>
        <p:blipFill>
          <a:blip r:embed="rId9"/>
          <a:stretch>
            <a:fillRect/>
          </a:stretch>
        </p:blipFill>
        <p:spPr>
          <a:xfrm>
            <a:off x="4572000" y="1463129"/>
            <a:ext cx="4023709" cy="2493480"/>
          </a:xfrm>
          <a:prstGeom prst="rect">
            <a:avLst/>
          </a:prstGeom>
          <a:ln>
            <a:noFill/>
          </a:ln>
          <a:effectLst>
            <a:outerShdw blurRad="292100" dist="139700" dir="2700000" algn="tl" rotWithShape="0">
              <a:srgbClr val="333333">
                <a:alpha val="65000"/>
              </a:srgbClr>
            </a:outerShdw>
          </a:effectLst>
        </p:spPr>
      </p:pic>
      <p:sp>
        <p:nvSpPr>
          <p:cNvPr id="29" name="TextBox 28">
            <a:extLst>
              <a:ext uri="{FF2B5EF4-FFF2-40B4-BE49-F238E27FC236}">
                <a16:creationId xmlns:a16="http://schemas.microsoft.com/office/drawing/2014/main" id="{A363D62D-2E55-4D1B-B345-525BB3D7CCD4}"/>
              </a:ext>
            </a:extLst>
          </p:cNvPr>
          <p:cNvSpPr txBox="1"/>
          <p:nvPr/>
        </p:nvSpPr>
        <p:spPr>
          <a:xfrm>
            <a:off x="7102666" y="3061941"/>
            <a:ext cx="1493043" cy="830997"/>
          </a:xfrm>
          <a:prstGeom prst="rect">
            <a:avLst/>
          </a:prstGeom>
          <a:solidFill>
            <a:schemeClr val="bg1"/>
          </a:solidFill>
          <a:ln w="28575">
            <a:solidFill>
              <a:schemeClr val="tx2">
                <a:lumMod val="50000"/>
                <a:lumOff val="50000"/>
              </a:schemeClr>
            </a:solidFill>
          </a:ln>
        </p:spPr>
        <p:txBody>
          <a:bodyPr wrap="square" rtlCol="0">
            <a:spAutoFit/>
          </a:bodyPr>
          <a:lstStyle/>
          <a:p>
            <a:pPr algn="ctr"/>
            <a:r>
              <a:rPr lang="en-US" sz="800" b="1">
                <a:solidFill>
                  <a:schemeClr val="tx1">
                    <a:lumMod val="95000"/>
                    <a:lumOff val="5000"/>
                  </a:schemeClr>
                </a:solidFill>
              </a:rPr>
              <a:t>Students can ask their peers a related to class material question and review the ensuing discussion in his class’s #Geology-101 discussion workspace</a:t>
            </a:r>
          </a:p>
        </p:txBody>
      </p:sp>
      <p:cxnSp>
        <p:nvCxnSpPr>
          <p:cNvPr id="33" name="Straight Arrow Connector 32">
            <a:extLst>
              <a:ext uri="{FF2B5EF4-FFF2-40B4-BE49-F238E27FC236}">
                <a16:creationId xmlns:a16="http://schemas.microsoft.com/office/drawing/2014/main" id="{9EDE9DB5-0873-403B-A46F-977A932F4107}"/>
              </a:ext>
            </a:extLst>
          </p:cNvPr>
          <p:cNvCxnSpPr>
            <a:cxnSpLocks/>
          </p:cNvCxnSpPr>
          <p:nvPr/>
        </p:nvCxnSpPr>
        <p:spPr>
          <a:xfrm flipH="1" flipV="1">
            <a:off x="7044535" y="2114394"/>
            <a:ext cx="746520" cy="9243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4974783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Use case: </a:t>
            </a:r>
            <a:r>
              <a:rPr lang="en-US">
                <a:solidFill>
                  <a:schemeClr val="accent2"/>
                </a:solidFill>
              </a:rPr>
              <a:t>upload and share files</a:t>
            </a:r>
          </a:p>
        </p:txBody>
      </p:sp>
      <p:grpSp>
        <p:nvGrpSpPr>
          <p:cNvPr id="22" name="Group 21">
            <a:extLst>
              <a:ext uri="{FF2B5EF4-FFF2-40B4-BE49-F238E27FC236}">
                <a16:creationId xmlns:a16="http://schemas.microsoft.com/office/drawing/2014/main" id="{1581FDC1-79AD-4DE9-8F3F-10B32C9F0983}"/>
              </a:ext>
            </a:extLst>
          </p:cNvPr>
          <p:cNvGrpSpPr/>
          <p:nvPr/>
        </p:nvGrpSpPr>
        <p:grpSpPr>
          <a:xfrm>
            <a:off x="555970" y="2709158"/>
            <a:ext cx="3518976" cy="537785"/>
            <a:chOff x="793583" y="3068751"/>
            <a:chExt cx="4691968" cy="717046"/>
          </a:xfrm>
        </p:grpSpPr>
        <p:grpSp>
          <p:nvGrpSpPr>
            <p:cNvPr id="27" name="Group 26"/>
            <p:cNvGrpSpPr/>
            <p:nvPr/>
          </p:nvGrpSpPr>
          <p:grpSpPr>
            <a:xfrm>
              <a:off x="1643176" y="3068753"/>
              <a:ext cx="3842375" cy="717044"/>
              <a:chOff x="1232381" y="2301561"/>
              <a:chExt cx="2881782" cy="537782"/>
            </a:xfrm>
          </p:grpSpPr>
          <p:sp>
            <p:nvSpPr>
              <p:cNvPr id="12" name="TextBox 11"/>
              <p:cNvSpPr txBox="1"/>
              <p:nvPr/>
            </p:nvSpPr>
            <p:spPr>
              <a:xfrm>
                <a:off x="1232410" y="2301561"/>
                <a:ext cx="2651694" cy="153888"/>
              </a:xfrm>
              <a:prstGeom prst="rect">
                <a:avLst/>
              </a:prstGeom>
              <a:noFill/>
            </p:spPr>
            <p:txBody>
              <a:bodyPr wrap="square" lIns="0" tIns="0" rIns="0" bIns="0" rtlCol="0">
                <a:spAutoFit/>
              </a:bodyPr>
              <a:lstStyle/>
              <a:p>
                <a:pPr defTabSz="685783"/>
                <a:r>
                  <a:rPr lang="en-US" sz="1000" b="1" cap="all" spc="20">
                    <a:solidFill>
                      <a:srgbClr val="4B5050"/>
                    </a:solidFill>
                    <a:latin typeface="Lato" panose="020F0502020204030203" pitchFamily="34" charset="0"/>
                  </a:rPr>
                  <a:t>Share Documents </a:t>
                </a:r>
                <a:endParaRPr lang="en-US" sz="1000" b="1" cap="all" spc="20">
                  <a:solidFill>
                    <a:srgbClr val="991B1E"/>
                  </a:solidFill>
                  <a:latin typeface="Lato" panose="020F0502020204030203" pitchFamily="34" charset="0"/>
                </a:endParaRPr>
              </a:p>
            </p:txBody>
          </p:sp>
          <p:sp>
            <p:nvSpPr>
              <p:cNvPr id="13" name="TextBox 12"/>
              <p:cNvSpPr txBox="1"/>
              <p:nvPr/>
            </p:nvSpPr>
            <p:spPr>
              <a:xfrm>
                <a:off x="1232381" y="2499699"/>
                <a:ext cx="2881782" cy="339644"/>
              </a:xfrm>
              <a:prstGeom prst="rect">
                <a:avLst/>
              </a:prstGeom>
              <a:noFill/>
            </p:spPr>
            <p:txBody>
              <a:bodyPr wrap="square" lIns="0" tIns="0" rIns="0" bIns="0" rtlCol="0">
                <a:spAutoFit/>
              </a:bodyPr>
              <a:lstStyle/>
              <a:p>
                <a:pPr defTabSz="685783">
                  <a:lnSpc>
                    <a:spcPct val="130000"/>
                  </a:lnSpc>
                </a:pPr>
                <a:r>
                  <a:rPr lang="en-US" sz="900">
                    <a:solidFill>
                      <a:schemeClr val="accent4"/>
                    </a:solidFill>
                    <a:latin typeface="Lato" panose="020F0502020204030203" pitchFamily="34" charset="0"/>
                  </a:rPr>
                  <a:t>Quickly and easily locate uploaded files and share them with your students and colleagues. </a:t>
                </a:r>
              </a:p>
            </p:txBody>
          </p:sp>
        </p:grpSp>
        <p:sp>
          <p:nvSpPr>
            <p:cNvPr id="7" name="Oval 6"/>
            <p:cNvSpPr/>
            <p:nvPr/>
          </p:nvSpPr>
          <p:spPr>
            <a:xfrm>
              <a:off x="793583" y="3068751"/>
              <a:ext cx="598387" cy="598388"/>
            </a:xfrm>
            <a:prstGeom prst="ellipse">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Lato"/>
              </a:endParaRPr>
            </a:p>
          </p:txBody>
        </p:sp>
      </p:grpSp>
      <p:grpSp>
        <p:nvGrpSpPr>
          <p:cNvPr id="21" name="Group 20">
            <a:extLst>
              <a:ext uri="{FF2B5EF4-FFF2-40B4-BE49-F238E27FC236}">
                <a16:creationId xmlns:a16="http://schemas.microsoft.com/office/drawing/2014/main" id="{470A2A14-7FCE-4322-A155-2F070DE45600}"/>
              </a:ext>
            </a:extLst>
          </p:cNvPr>
          <p:cNvGrpSpPr/>
          <p:nvPr/>
        </p:nvGrpSpPr>
        <p:grpSpPr>
          <a:xfrm>
            <a:off x="555970" y="1609734"/>
            <a:ext cx="3780286" cy="708356"/>
            <a:chOff x="793583" y="2052363"/>
            <a:chExt cx="4747200" cy="944474"/>
          </a:xfrm>
        </p:grpSpPr>
        <p:grpSp>
          <p:nvGrpSpPr>
            <p:cNvPr id="28" name="Group 27"/>
            <p:cNvGrpSpPr/>
            <p:nvPr/>
          </p:nvGrpSpPr>
          <p:grpSpPr>
            <a:xfrm>
              <a:off x="1591055" y="2052364"/>
              <a:ext cx="3949728" cy="944473"/>
              <a:chOff x="1193361" y="1512585"/>
              <a:chExt cx="2962297" cy="708356"/>
            </a:xfrm>
          </p:grpSpPr>
          <p:sp>
            <p:nvSpPr>
              <p:cNvPr id="10" name="TextBox 9"/>
              <p:cNvSpPr txBox="1"/>
              <p:nvPr/>
            </p:nvSpPr>
            <p:spPr>
              <a:xfrm>
                <a:off x="1193361" y="1512585"/>
                <a:ext cx="2463219" cy="153888"/>
              </a:xfrm>
              <a:prstGeom prst="rect">
                <a:avLst/>
              </a:prstGeom>
              <a:noFill/>
            </p:spPr>
            <p:txBody>
              <a:bodyPr wrap="square" lIns="0" tIns="0" rIns="0" bIns="0" rtlCol="0">
                <a:spAutoFit/>
              </a:bodyPr>
              <a:lstStyle/>
              <a:p>
                <a:pPr defTabSz="685783"/>
                <a:r>
                  <a:rPr lang="en-US" sz="1000" b="1" cap="all" spc="20">
                    <a:solidFill>
                      <a:srgbClr val="4B5050"/>
                    </a:solidFill>
                    <a:latin typeface="Lato" panose="020F0502020204030203" pitchFamily="34" charset="0"/>
                  </a:rPr>
                  <a:t>Upload </a:t>
                </a:r>
                <a:endParaRPr lang="en-US" sz="1000" b="1" cap="all" spc="20">
                  <a:solidFill>
                    <a:srgbClr val="991B1E"/>
                  </a:solidFill>
                  <a:latin typeface="Lato" panose="020F0502020204030203" pitchFamily="34" charset="0"/>
                </a:endParaRPr>
              </a:p>
            </p:txBody>
          </p:sp>
          <p:sp>
            <p:nvSpPr>
              <p:cNvPr id="11" name="TextBox 10"/>
              <p:cNvSpPr txBox="1"/>
              <p:nvPr/>
            </p:nvSpPr>
            <p:spPr>
              <a:xfrm>
                <a:off x="1194038" y="1701246"/>
                <a:ext cx="2961620" cy="519695"/>
              </a:xfrm>
              <a:prstGeom prst="rect">
                <a:avLst/>
              </a:prstGeom>
              <a:noFill/>
            </p:spPr>
            <p:txBody>
              <a:bodyPr wrap="square" lIns="0" tIns="0" rIns="0" bIns="0" rtlCol="0">
                <a:spAutoFit/>
              </a:bodyPr>
              <a:lstStyle/>
              <a:p>
                <a:pPr>
                  <a:lnSpc>
                    <a:spcPct val="130000"/>
                  </a:lnSpc>
                </a:pPr>
                <a:r>
                  <a:rPr lang="en-US" sz="900">
                    <a:solidFill>
                      <a:schemeClr val="accent4"/>
                    </a:solidFill>
                    <a:latin typeface="Lato" panose="020F0502020204030203" pitchFamily="34" charset="0"/>
                  </a:rPr>
                  <a:t>Choose and upload documents and files from your device or preferred file management app, such as Google Docs.  Uploads are stored, searchable and shareable across your workspace. </a:t>
                </a:r>
              </a:p>
            </p:txBody>
          </p:sp>
        </p:grpSp>
        <p:sp>
          <p:nvSpPr>
            <p:cNvPr id="6" name="Oval 5"/>
            <p:cNvSpPr/>
            <p:nvPr/>
          </p:nvSpPr>
          <p:spPr>
            <a:xfrm>
              <a:off x="793583" y="2052363"/>
              <a:ext cx="598387" cy="598387"/>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Lato"/>
              </a:endParaRPr>
            </a:p>
          </p:txBody>
        </p:sp>
      </p:grpSp>
      <p:pic>
        <p:nvPicPr>
          <p:cNvPr id="16" name="Graphic 15" descr="Download">
            <a:extLst>
              <a:ext uri="{FF2B5EF4-FFF2-40B4-BE49-F238E27FC236}">
                <a16:creationId xmlns:a16="http://schemas.microsoft.com/office/drawing/2014/main" id="{E938E916-D5B1-4D47-95A5-735CFD3B5E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569061" y="1635919"/>
            <a:ext cx="422606" cy="422606"/>
          </a:xfrm>
          <a:prstGeom prst="rect">
            <a:avLst/>
          </a:prstGeom>
        </p:spPr>
      </p:pic>
      <p:pic>
        <p:nvPicPr>
          <p:cNvPr id="18" name="Graphic 17" descr="Share">
            <a:extLst>
              <a:ext uri="{FF2B5EF4-FFF2-40B4-BE49-F238E27FC236}">
                <a16:creationId xmlns:a16="http://schemas.microsoft.com/office/drawing/2014/main" id="{7886B5E7-9B44-4566-A584-58459A1A023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1641" y="2749269"/>
            <a:ext cx="361934" cy="368567"/>
          </a:xfrm>
          <a:prstGeom prst="rect">
            <a:avLst/>
          </a:prstGeom>
        </p:spPr>
      </p:pic>
      <p:grpSp>
        <p:nvGrpSpPr>
          <p:cNvPr id="39" name="Group 38">
            <a:extLst>
              <a:ext uri="{FF2B5EF4-FFF2-40B4-BE49-F238E27FC236}">
                <a16:creationId xmlns:a16="http://schemas.microsoft.com/office/drawing/2014/main" id="{36936297-5F9D-4F20-90A3-384B55F2568D}"/>
              </a:ext>
            </a:extLst>
          </p:cNvPr>
          <p:cNvGrpSpPr/>
          <p:nvPr/>
        </p:nvGrpSpPr>
        <p:grpSpPr>
          <a:xfrm>
            <a:off x="555970" y="3627261"/>
            <a:ext cx="3518976" cy="612230"/>
            <a:chOff x="793583" y="3068751"/>
            <a:chExt cx="4691968" cy="816307"/>
          </a:xfrm>
        </p:grpSpPr>
        <p:grpSp>
          <p:nvGrpSpPr>
            <p:cNvPr id="41" name="Group 40">
              <a:extLst>
                <a:ext uri="{FF2B5EF4-FFF2-40B4-BE49-F238E27FC236}">
                  <a16:creationId xmlns:a16="http://schemas.microsoft.com/office/drawing/2014/main" id="{1248DCA5-9742-4719-B10C-81531915520A}"/>
                </a:ext>
              </a:extLst>
            </p:cNvPr>
            <p:cNvGrpSpPr/>
            <p:nvPr/>
          </p:nvGrpSpPr>
          <p:grpSpPr>
            <a:xfrm>
              <a:off x="1643176" y="3068756"/>
              <a:ext cx="3842375" cy="816302"/>
              <a:chOff x="1232381" y="2301561"/>
              <a:chExt cx="2881782" cy="612225"/>
            </a:xfrm>
          </p:grpSpPr>
          <p:sp>
            <p:nvSpPr>
              <p:cNvPr id="47" name="TextBox 46">
                <a:extLst>
                  <a:ext uri="{FF2B5EF4-FFF2-40B4-BE49-F238E27FC236}">
                    <a16:creationId xmlns:a16="http://schemas.microsoft.com/office/drawing/2014/main" id="{091726EE-82AE-4B02-B92C-BB10B02D3F40}"/>
                  </a:ext>
                </a:extLst>
              </p:cNvPr>
              <p:cNvSpPr txBox="1"/>
              <p:nvPr/>
            </p:nvSpPr>
            <p:spPr>
              <a:xfrm>
                <a:off x="1232410" y="2301561"/>
                <a:ext cx="2651694" cy="153888"/>
              </a:xfrm>
              <a:prstGeom prst="rect">
                <a:avLst/>
              </a:prstGeom>
              <a:noFill/>
            </p:spPr>
            <p:txBody>
              <a:bodyPr wrap="square" lIns="0" tIns="0" rIns="0" bIns="0" rtlCol="0">
                <a:spAutoFit/>
              </a:bodyPr>
              <a:lstStyle/>
              <a:p>
                <a:pPr defTabSz="685783"/>
                <a:r>
                  <a:rPr lang="en-US" sz="1000" b="1" cap="all" spc="20">
                    <a:solidFill>
                      <a:srgbClr val="4B5050"/>
                    </a:solidFill>
                    <a:latin typeface="Lato" panose="020F0502020204030203" pitchFamily="34" charset="0"/>
                  </a:rPr>
                  <a:t>How is this helpful for students?</a:t>
                </a:r>
                <a:endParaRPr lang="en-US" sz="1000" b="1" cap="all" spc="20">
                  <a:solidFill>
                    <a:srgbClr val="991B1E"/>
                  </a:solidFill>
                  <a:latin typeface="Lato" panose="020F0502020204030203" pitchFamily="34" charset="0"/>
                </a:endParaRPr>
              </a:p>
            </p:txBody>
          </p:sp>
          <p:sp>
            <p:nvSpPr>
              <p:cNvPr id="48" name="TextBox 47">
                <a:extLst>
                  <a:ext uri="{FF2B5EF4-FFF2-40B4-BE49-F238E27FC236}">
                    <a16:creationId xmlns:a16="http://schemas.microsoft.com/office/drawing/2014/main" id="{2E06DD8C-B799-4E59-A939-06359D45FE49}"/>
                  </a:ext>
                </a:extLst>
              </p:cNvPr>
              <p:cNvSpPr txBox="1"/>
              <p:nvPr/>
            </p:nvSpPr>
            <p:spPr>
              <a:xfrm>
                <a:off x="1232381" y="2499699"/>
                <a:ext cx="2881782" cy="414087"/>
              </a:xfrm>
              <a:prstGeom prst="rect">
                <a:avLst/>
              </a:prstGeom>
              <a:noFill/>
            </p:spPr>
            <p:txBody>
              <a:bodyPr wrap="square" lIns="0" tIns="0" rIns="0" bIns="0" rtlCol="0">
                <a:spAutoFit/>
              </a:bodyPr>
              <a:lstStyle/>
              <a:p>
                <a:pPr marL="12700" marR="5080">
                  <a:lnSpc>
                    <a:spcPts val="1100"/>
                  </a:lnSpc>
                  <a:spcBef>
                    <a:spcPts val="35"/>
                  </a:spcBef>
                </a:pPr>
                <a:r>
                  <a:rPr lang="en-US" sz="900" spc="-5">
                    <a:solidFill>
                      <a:schemeClr val="accent4"/>
                    </a:solidFill>
                    <a:latin typeface="Segoe UI"/>
                    <a:cs typeface="Segoe UI"/>
                  </a:rPr>
                  <a:t>Professors can easily share documents with the entire class with a few clicks. Students can share documents with professors and peers for feedback and peer reviews.</a:t>
                </a:r>
                <a:endParaRPr lang="en-US" sz="900">
                  <a:solidFill>
                    <a:schemeClr val="accent4"/>
                  </a:solidFill>
                  <a:latin typeface="Segoe UI"/>
                  <a:cs typeface="Segoe UI"/>
                </a:endParaRPr>
              </a:p>
            </p:txBody>
          </p:sp>
        </p:grpSp>
        <p:sp>
          <p:nvSpPr>
            <p:cNvPr id="42" name="Oval 41">
              <a:extLst>
                <a:ext uri="{FF2B5EF4-FFF2-40B4-BE49-F238E27FC236}">
                  <a16:creationId xmlns:a16="http://schemas.microsoft.com/office/drawing/2014/main" id="{CD30E1A9-9960-484B-A707-E7DA824A3F52}"/>
                </a:ext>
              </a:extLst>
            </p:cNvPr>
            <p:cNvSpPr/>
            <p:nvPr/>
          </p:nvSpPr>
          <p:spPr>
            <a:xfrm>
              <a:off x="793583" y="3068751"/>
              <a:ext cx="598387" cy="598387"/>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a:solidFill>
                  <a:prstClr val="white"/>
                </a:solidFill>
                <a:latin typeface="Lato"/>
              </a:endParaRPr>
            </a:p>
          </p:txBody>
        </p:sp>
      </p:grpSp>
      <p:pic>
        <p:nvPicPr>
          <p:cNvPr id="29" name="Graphic 28" descr="Diploma roll">
            <a:extLst>
              <a:ext uri="{FF2B5EF4-FFF2-40B4-BE49-F238E27FC236}">
                <a16:creationId xmlns:a16="http://schemas.microsoft.com/office/drawing/2014/main" id="{C4D33AD7-B260-4891-9EC3-DA618D0586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9806" y="3682581"/>
            <a:ext cx="441116" cy="441116"/>
          </a:xfrm>
          <a:prstGeom prst="rect">
            <a:avLst/>
          </a:prstGeom>
        </p:spPr>
      </p:pic>
      <p:pic>
        <p:nvPicPr>
          <p:cNvPr id="30" name="Picture 29">
            <a:extLst>
              <a:ext uri="{FF2B5EF4-FFF2-40B4-BE49-F238E27FC236}">
                <a16:creationId xmlns:a16="http://schemas.microsoft.com/office/drawing/2014/main" id="{169F4B5C-73C4-4D82-9648-4A514ADBCBBF}"/>
              </a:ext>
            </a:extLst>
          </p:cNvPr>
          <p:cNvPicPr>
            <a:picLocks noChangeAspect="1"/>
          </p:cNvPicPr>
          <p:nvPr/>
        </p:nvPicPr>
        <p:blipFill>
          <a:blip r:embed="rId9"/>
          <a:stretch>
            <a:fillRect/>
          </a:stretch>
        </p:blipFill>
        <p:spPr>
          <a:xfrm>
            <a:off x="4715886" y="1239718"/>
            <a:ext cx="3868308" cy="2585685"/>
          </a:xfrm>
          <a:prstGeom prst="rect">
            <a:avLst/>
          </a:prstGeom>
        </p:spPr>
      </p:pic>
      <p:pic>
        <p:nvPicPr>
          <p:cNvPr id="33" name="Picture 32">
            <a:extLst>
              <a:ext uri="{FF2B5EF4-FFF2-40B4-BE49-F238E27FC236}">
                <a16:creationId xmlns:a16="http://schemas.microsoft.com/office/drawing/2014/main" id="{F2796B71-6DF1-4BF3-9FEB-81E3BE68B021}"/>
              </a:ext>
            </a:extLst>
          </p:cNvPr>
          <p:cNvPicPr>
            <a:picLocks noChangeAspect="1"/>
          </p:cNvPicPr>
          <p:nvPr/>
        </p:nvPicPr>
        <p:blipFill>
          <a:blip r:embed="rId10"/>
          <a:stretch>
            <a:fillRect/>
          </a:stretch>
        </p:blipFill>
        <p:spPr>
          <a:xfrm>
            <a:off x="6960760" y="2854384"/>
            <a:ext cx="1811578" cy="165639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696259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Install</a:t>
            </a:r>
            <a:r>
              <a:rPr lang="en-US">
                <a:solidFill>
                  <a:schemeClr val="accent2"/>
                </a:solidFill>
              </a:rPr>
              <a:t> Channel Tools</a:t>
            </a:r>
          </a:p>
        </p:txBody>
      </p:sp>
      <p:sp>
        <p:nvSpPr>
          <p:cNvPr id="4" name="Rectangle 2">
            <a:extLst>
              <a:ext uri="{FF2B5EF4-FFF2-40B4-BE49-F238E27FC236}">
                <a16:creationId xmlns:a16="http://schemas.microsoft.com/office/drawing/2014/main" id="{12879D4C-B9C4-41FC-BDA2-629458FDF019}"/>
              </a:ext>
            </a:extLst>
          </p:cNvPr>
          <p:cNvSpPr>
            <a:spLocks noChangeArrowheads="1"/>
          </p:cNvSpPr>
          <p:nvPr/>
        </p:nvSpPr>
        <p:spPr bwMode="auto">
          <a:xfrm>
            <a:off x="545055" y="918397"/>
            <a:ext cx="2954655"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1. In your workspace, click More, select Apps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5" name="Picture 11" descr="Graphical user interface, application&#10;&#10;Description automatically generated">
            <a:extLst>
              <a:ext uri="{FF2B5EF4-FFF2-40B4-BE49-F238E27FC236}">
                <a16:creationId xmlns:a16="http://schemas.microsoft.com/office/drawing/2014/main" id="{CD95DB11-8DB0-4F44-9155-098F8128C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066" y="1210254"/>
            <a:ext cx="1847850" cy="3079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F373F1F-1D1D-4D7F-A2BC-08D284950DC7}"/>
              </a:ext>
            </a:extLst>
          </p:cNvPr>
          <p:cNvSpPr>
            <a:spLocks noChangeArrowheads="1"/>
          </p:cNvSpPr>
          <p:nvPr/>
        </p:nvSpPr>
        <p:spPr bwMode="auto">
          <a:xfrm>
            <a:off x="3856018" y="948644"/>
            <a:ext cx="4381500"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100">
                <a:solidFill>
                  <a:srgbClr val="4B5050"/>
                </a:solidFill>
                <a:latin typeface="Lato" panose="020F0502020204030203" pitchFamily="34" charset="0"/>
              </a:rPr>
              <a:t>2. Search for “channel tools”</a:t>
            </a:r>
          </a:p>
        </p:txBody>
      </p:sp>
      <p:pic>
        <p:nvPicPr>
          <p:cNvPr id="1027" name="Picture 10" descr="Graphical user interface, application&#10;&#10;Description automatically generated">
            <a:extLst>
              <a:ext uri="{FF2B5EF4-FFF2-40B4-BE49-F238E27FC236}">
                <a16:creationId xmlns:a16="http://schemas.microsoft.com/office/drawing/2014/main" id="{1F4FC6ED-907F-483A-B96B-7AD4E99851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0124" y="1210254"/>
            <a:ext cx="3630879" cy="27994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5C4DC50-E98E-4008-8180-6BD194E9E320}"/>
              </a:ext>
            </a:extLst>
          </p:cNvPr>
          <p:cNvSpPr>
            <a:spLocks noChangeArrowheads="1"/>
          </p:cNvSpPr>
          <p:nvPr/>
        </p:nvSpPr>
        <p:spPr bwMode="auto">
          <a:xfrm>
            <a:off x="3701484" y="4081325"/>
            <a:ext cx="5442516"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indent="0" defTabSz="914400" eaLnBrk="0" fontAlgn="base"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3. Click Channel Tools and Click Add</a:t>
            </a:r>
          </a:p>
          <a:p>
            <a:pPr marR="0" lvl="0" indent="0" defTabSz="914400" eaLnBrk="0" fontAlgn="base" hangingPunct="0">
              <a:lnSpc>
                <a:spcPct val="100000"/>
              </a:lnSpc>
              <a:spcBef>
                <a:spcPct val="0"/>
              </a:spcBef>
              <a:spcAft>
                <a:spcPct val="0"/>
              </a:spcAft>
              <a:buClrTx/>
              <a:buSzTx/>
              <a:buFontTx/>
              <a:buNone/>
              <a:tabLst/>
            </a:pPr>
            <a:endParaRPr lang="en-US" altLang="en-US" sz="1100">
              <a:solidFill>
                <a:srgbClr val="4B5050"/>
              </a:solidFill>
              <a:latin typeface="Lato" panose="020F0502020204030203" pitchFamily="34" charset="0"/>
            </a:endParaRPr>
          </a:p>
          <a:p>
            <a:pPr marR="0" lvl="0" indent="0" defTabSz="914400" eaLnBrk="0" fontAlgn="base"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4. This will open your web browser to the slack app directory page for Channel Tools</a:t>
            </a:r>
          </a:p>
        </p:txBody>
      </p:sp>
      <p:sp>
        <p:nvSpPr>
          <p:cNvPr id="7" name="Arrow: Right 6">
            <a:extLst>
              <a:ext uri="{FF2B5EF4-FFF2-40B4-BE49-F238E27FC236}">
                <a16:creationId xmlns:a16="http://schemas.microsoft.com/office/drawing/2014/main" id="{19733219-52B0-4120-931E-BBDE73843601}"/>
              </a:ext>
            </a:extLst>
          </p:cNvPr>
          <p:cNvSpPr/>
          <p:nvPr/>
        </p:nvSpPr>
        <p:spPr>
          <a:xfrm>
            <a:off x="2939143" y="2465614"/>
            <a:ext cx="685800" cy="212272"/>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3164981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Install</a:t>
            </a:r>
            <a:r>
              <a:rPr lang="en-US">
                <a:solidFill>
                  <a:schemeClr val="accent2"/>
                </a:solidFill>
              </a:rPr>
              <a:t> Channel Tools</a:t>
            </a:r>
          </a:p>
        </p:txBody>
      </p:sp>
      <p:sp>
        <p:nvSpPr>
          <p:cNvPr id="7" name="Arrow: Right 6">
            <a:extLst>
              <a:ext uri="{FF2B5EF4-FFF2-40B4-BE49-F238E27FC236}">
                <a16:creationId xmlns:a16="http://schemas.microsoft.com/office/drawing/2014/main" id="{19733219-52B0-4120-931E-BBDE73843601}"/>
              </a:ext>
            </a:extLst>
          </p:cNvPr>
          <p:cNvSpPr/>
          <p:nvPr/>
        </p:nvSpPr>
        <p:spPr>
          <a:xfrm>
            <a:off x="1755428" y="2341243"/>
            <a:ext cx="510784" cy="20071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E67A10-0D2E-417C-8B24-92A6F4C0225B}"/>
              </a:ext>
            </a:extLst>
          </p:cNvPr>
          <p:cNvSpPr>
            <a:spLocks noChangeArrowheads="1"/>
          </p:cNvSpPr>
          <p:nvPr/>
        </p:nvSpPr>
        <p:spPr bwMode="auto">
          <a:xfrm>
            <a:off x="584202" y="1079449"/>
            <a:ext cx="1441420"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5. Click Add to Slack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49" name="Picture 1" descr="Icon&#10;&#10;Description automatically generated">
            <a:extLst>
              <a:ext uri="{FF2B5EF4-FFF2-40B4-BE49-F238E27FC236}">
                <a16:creationId xmlns:a16="http://schemas.microsoft.com/office/drawing/2014/main" id="{180DAB3F-39EF-4E2F-B3F0-C03F4E4A1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21" y="1600276"/>
            <a:ext cx="1042319" cy="14819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a:extLst>
              <a:ext uri="{FF2B5EF4-FFF2-40B4-BE49-F238E27FC236}">
                <a16:creationId xmlns:a16="http://schemas.microsoft.com/office/drawing/2014/main" id="{FC6E2E65-9561-4ADC-8270-DA7B5719292C}"/>
              </a:ext>
            </a:extLst>
          </p:cNvPr>
          <p:cNvSpPr>
            <a:spLocks noChangeArrowheads="1"/>
          </p:cNvSpPr>
          <p:nvPr/>
        </p:nvSpPr>
        <p:spPr bwMode="auto">
          <a:xfrm>
            <a:off x="2494847" y="1071595"/>
            <a:ext cx="1002197"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6. Click Allow</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51" name="Picture 2" descr="Graphical user interface, application&#10;&#10;Description automatically generated">
            <a:extLst>
              <a:ext uri="{FF2B5EF4-FFF2-40B4-BE49-F238E27FC236}">
                <a16:creationId xmlns:a16="http://schemas.microsoft.com/office/drawing/2014/main" id="{848D2751-0324-4595-80A4-3158EF7E5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207" y="1449721"/>
            <a:ext cx="2530178" cy="26221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F615B32E-A9CB-47FC-8030-AE6CA8EC5433}"/>
              </a:ext>
            </a:extLst>
          </p:cNvPr>
          <p:cNvSpPr>
            <a:spLocks noChangeArrowheads="1"/>
          </p:cNvSpPr>
          <p:nvPr/>
        </p:nvSpPr>
        <p:spPr bwMode="auto">
          <a:xfrm>
            <a:off x="5896491" y="1014279"/>
            <a:ext cx="135646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100">
                <a:solidFill>
                  <a:srgbClr val="4B5050"/>
                </a:solidFill>
                <a:latin typeface="Lato" panose="020F0502020204030203" pitchFamily="34" charset="0"/>
              </a:rPr>
              <a:t>7. Click Open Slack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2053" name="Picture 3" descr="Graphical user interface, text, application&#10;&#10;Description automatically generated">
            <a:extLst>
              <a:ext uri="{FF2B5EF4-FFF2-40B4-BE49-F238E27FC236}">
                <a16:creationId xmlns:a16="http://schemas.microsoft.com/office/drawing/2014/main" id="{F00F5F95-EB4D-4724-81B0-CF349D6E1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768" y="1449721"/>
            <a:ext cx="3450745" cy="200899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7">
            <a:extLst>
              <a:ext uri="{FF2B5EF4-FFF2-40B4-BE49-F238E27FC236}">
                <a16:creationId xmlns:a16="http://schemas.microsoft.com/office/drawing/2014/main" id="{2AFD60A4-A4AC-4E68-BD09-F33D9DE32E6F}"/>
              </a:ext>
            </a:extLst>
          </p:cNvPr>
          <p:cNvSpPr>
            <a:spLocks noChangeArrowheads="1"/>
          </p:cNvSpPr>
          <p:nvPr/>
        </p:nvSpPr>
        <p:spPr bwMode="auto">
          <a:xfrm>
            <a:off x="5544938" y="3791206"/>
            <a:ext cx="359906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R="0" lvl="0" indent="0" defTabSz="914400" eaLnBrk="0" fontAlgn="base"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8. Add Channel Tools to your source “current” channel </a:t>
            </a:r>
          </a:p>
          <a:p>
            <a:pPr marR="0" lvl="0" indent="0" defTabSz="914400" eaLnBrk="0" fontAlgn="base"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and your destination “new” channel.</a:t>
            </a:r>
          </a:p>
        </p:txBody>
      </p:sp>
      <p:sp>
        <p:nvSpPr>
          <p:cNvPr id="16" name="Arrow: Right 15">
            <a:extLst>
              <a:ext uri="{FF2B5EF4-FFF2-40B4-BE49-F238E27FC236}">
                <a16:creationId xmlns:a16="http://schemas.microsoft.com/office/drawing/2014/main" id="{0B95E2E8-447A-4E96-8956-48452DECD6BA}"/>
              </a:ext>
            </a:extLst>
          </p:cNvPr>
          <p:cNvSpPr/>
          <p:nvPr/>
        </p:nvSpPr>
        <p:spPr>
          <a:xfrm>
            <a:off x="5050984" y="2341244"/>
            <a:ext cx="510784" cy="200715"/>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7482797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Install</a:t>
            </a:r>
            <a:r>
              <a:rPr lang="en-US">
                <a:solidFill>
                  <a:schemeClr val="accent2"/>
                </a:solidFill>
              </a:rPr>
              <a:t> Channel Tools</a:t>
            </a:r>
          </a:p>
        </p:txBody>
      </p:sp>
      <p:pic>
        <p:nvPicPr>
          <p:cNvPr id="3081" name="Picture 4" descr="Graphical user interface&#10;&#10;Description automatically generated">
            <a:extLst>
              <a:ext uri="{FF2B5EF4-FFF2-40B4-BE49-F238E27FC236}">
                <a16:creationId xmlns:a16="http://schemas.microsoft.com/office/drawing/2014/main" id="{310053DE-7B5F-4D63-9FE4-BD1C60D97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49" y="1284813"/>
            <a:ext cx="52959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5" descr="Graphical user interface, text&#10;&#10;Description automatically generated">
            <a:extLst>
              <a:ext uri="{FF2B5EF4-FFF2-40B4-BE49-F238E27FC236}">
                <a16:creationId xmlns:a16="http://schemas.microsoft.com/office/drawing/2014/main" id="{9418F165-55B4-4786-BFDD-63E55F12E8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972" y="2614090"/>
            <a:ext cx="528955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a:extLst>
              <a:ext uri="{FF2B5EF4-FFF2-40B4-BE49-F238E27FC236}">
                <a16:creationId xmlns:a16="http://schemas.microsoft.com/office/drawing/2014/main" id="{6CF20A08-0C0D-4460-A1C0-161234DEFA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549" y="3967802"/>
            <a:ext cx="5346700" cy="6540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D5284AA-F14D-433F-9B6D-03F95D7F48B1}"/>
              </a:ext>
            </a:extLst>
          </p:cNvPr>
          <p:cNvSpPr>
            <a:spLocks noChangeArrowheads="1"/>
          </p:cNvSpPr>
          <p:nvPr/>
        </p:nvSpPr>
        <p:spPr bwMode="auto">
          <a:xfrm>
            <a:off x="506185" y="998769"/>
            <a:ext cx="287931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Use @channeltools and click Channel Tools</a:t>
            </a:r>
          </a:p>
        </p:txBody>
      </p:sp>
      <p:sp>
        <p:nvSpPr>
          <p:cNvPr id="12" name="Rectangle 11">
            <a:extLst>
              <a:ext uri="{FF2B5EF4-FFF2-40B4-BE49-F238E27FC236}">
                <a16:creationId xmlns:a16="http://schemas.microsoft.com/office/drawing/2014/main" id="{95609517-EF68-4BE4-BB59-2CE4C6ADE655}"/>
              </a:ext>
            </a:extLst>
          </p:cNvPr>
          <p:cNvSpPr>
            <a:spLocks noChangeArrowheads="1"/>
          </p:cNvSpPr>
          <p:nvPr/>
        </p:nvSpPr>
        <p:spPr bwMode="auto">
          <a:xfrm>
            <a:off x="506185" y="2344786"/>
            <a:ext cx="1241045"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Click Invite Them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2">
            <a:extLst>
              <a:ext uri="{FF2B5EF4-FFF2-40B4-BE49-F238E27FC236}">
                <a16:creationId xmlns:a16="http://schemas.microsoft.com/office/drawing/2014/main" id="{1EC6560F-10EC-4F72-8581-CC83969357CA}"/>
              </a:ext>
            </a:extLst>
          </p:cNvPr>
          <p:cNvSpPr>
            <a:spLocks noChangeArrowheads="1"/>
          </p:cNvSpPr>
          <p:nvPr/>
        </p:nvSpPr>
        <p:spPr bwMode="auto">
          <a:xfrm>
            <a:off x="506185" y="3642090"/>
            <a:ext cx="8376558"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100" dirty="0">
                <a:solidFill>
                  <a:srgbClr val="4B5050"/>
                </a:solidFill>
                <a:latin typeface="Lato" panose="020F0502020204030203" pitchFamily="34" charset="0"/>
              </a:rPr>
              <a:t>In your destination channel, type </a:t>
            </a:r>
            <a:r>
              <a:rPr lang="en-US" altLang="en-US" sz="1100" b="1" dirty="0">
                <a:solidFill>
                  <a:srgbClr val="4B5050"/>
                </a:solidFill>
                <a:latin typeface="Lato" panose="020F0502020204030203" pitchFamily="34" charset="0"/>
              </a:rPr>
              <a:t>/</a:t>
            </a:r>
            <a:r>
              <a:rPr lang="en-US" altLang="en-US" sz="1100" b="1" dirty="0" err="1">
                <a:solidFill>
                  <a:srgbClr val="4B5050"/>
                </a:solidFill>
                <a:latin typeface="Lato" panose="020F0502020204030203" pitchFamily="34" charset="0"/>
              </a:rPr>
              <a:t>channeltools</a:t>
            </a:r>
            <a:r>
              <a:rPr lang="en-US" altLang="en-US" sz="1100" b="1" dirty="0">
                <a:solidFill>
                  <a:srgbClr val="4B5050"/>
                </a:solidFill>
                <a:latin typeface="Lato" panose="020F0502020204030203" pitchFamily="34" charset="0"/>
              </a:rPr>
              <a:t> import </a:t>
            </a:r>
            <a:r>
              <a:rPr lang="en-US" altLang="en-US" sz="1100" dirty="0">
                <a:solidFill>
                  <a:srgbClr val="4B5050"/>
                </a:solidFill>
                <a:latin typeface="Lato" panose="020F0502020204030203" pitchFamily="34" charset="0"/>
              </a:rPr>
              <a:t>and hit enter. This will bring up the Channel Tools “Select channel” option.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57732079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Install</a:t>
            </a:r>
            <a:r>
              <a:rPr lang="en-US">
                <a:solidFill>
                  <a:schemeClr val="accent2"/>
                </a:solidFill>
              </a:rPr>
              <a:t> Channel Tools</a:t>
            </a:r>
          </a:p>
        </p:txBody>
      </p:sp>
      <p:pic>
        <p:nvPicPr>
          <p:cNvPr id="4098" name="Picture 8" descr="Graphical user interface, text, application, website&#10;&#10;Description automatically generated">
            <a:extLst>
              <a:ext uri="{FF2B5EF4-FFF2-40B4-BE49-F238E27FC236}">
                <a16:creationId xmlns:a16="http://schemas.microsoft.com/office/drawing/2014/main" id="{07287AE4-F27F-4187-B3BD-5F6E89FEA5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28" y="1376442"/>
            <a:ext cx="5391150" cy="1079500"/>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9" descr="Text&#10;&#10;Description automatically generated">
            <a:extLst>
              <a:ext uri="{FF2B5EF4-FFF2-40B4-BE49-F238E27FC236}">
                <a16:creationId xmlns:a16="http://schemas.microsoft.com/office/drawing/2014/main" id="{DB09C34C-D87A-4057-A4DA-B74E9AAB6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28" y="2996765"/>
            <a:ext cx="5937250" cy="1193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75E1A20E-BB93-4132-9821-381FD4C7966F}"/>
              </a:ext>
            </a:extLst>
          </p:cNvPr>
          <p:cNvSpPr>
            <a:spLocks noChangeArrowheads="1"/>
          </p:cNvSpPr>
          <p:nvPr/>
        </p:nvSpPr>
        <p:spPr bwMode="auto">
          <a:xfrm>
            <a:off x="493750" y="1017391"/>
            <a:ext cx="417614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Choose your source channel and click “Yes, import all members”.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4">
            <a:extLst>
              <a:ext uri="{FF2B5EF4-FFF2-40B4-BE49-F238E27FC236}">
                <a16:creationId xmlns:a16="http://schemas.microsoft.com/office/drawing/2014/main" id="{72D3FB14-0041-4E31-9FF7-E6AE24C711FE}"/>
              </a:ext>
            </a:extLst>
          </p:cNvPr>
          <p:cNvSpPr>
            <a:spLocks noChangeArrowheads="1"/>
          </p:cNvSpPr>
          <p:nvPr/>
        </p:nvSpPr>
        <p:spPr bwMode="auto">
          <a:xfrm>
            <a:off x="506185" y="2560601"/>
            <a:ext cx="5163593"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Select More Information if you would like details on the import , or select Done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7107043F-5264-43CA-84B8-D56D143B932E}"/>
              </a:ext>
            </a:extLst>
          </p:cNvPr>
          <p:cNvSpPr>
            <a:spLocks noChangeArrowheads="1"/>
          </p:cNvSpPr>
          <p:nvPr/>
        </p:nvSpPr>
        <p:spPr bwMode="auto">
          <a:xfrm>
            <a:off x="506185" y="4365119"/>
            <a:ext cx="53190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100">
                <a:solidFill>
                  <a:srgbClr val="4B5050"/>
                </a:solidFill>
                <a:latin typeface="Lato" panose="020F0502020204030203" pitchFamily="34" charset="0"/>
              </a:rPr>
              <a:t>All members from your source channel should now be in your destination channel.</a:t>
            </a:r>
          </a:p>
        </p:txBody>
      </p:sp>
    </p:spTree>
    <p:custDataLst>
      <p:tags r:id="rId1"/>
    </p:custDataLst>
    <p:extLst>
      <p:ext uri="{BB962C8B-B14F-4D97-AF65-F5344CB8AC3E}">
        <p14:creationId xmlns:p14="http://schemas.microsoft.com/office/powerpoint/2010/main" val="515151703"/>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lIns="0" tIns="0" rIns="0" bIns="0" anchor="t"/>
          <a:lstStyle/>
          <a:p>
            <a:r>
              <a:rPr lang="en-US">
                <a:latin typeface="Arial"/>
                <a:ea typeface="Helvetica Neue" panose="02000503000000020004" pitchFamily="2" charset="0"/>
                <a:cs typeface="Arial"/>
              </a:rPr>
              <a:t>SLACK: </a:t>
            </a:r>
            <a:r>
              <a:rPr lang="en-US">
                <a:solidFill>
                  <a:schemeClr val="accent2"/>
                </a:solidFill>
                <a:latin typeface="Lato Black"/>
              </a:rPr>
              <a:t>SNOW Slack workspace request form</a:t>
            </a:r>
          </a:p>
          <a:p>
            <a:endParaRPr lang="en-US">
              <a:solidFill>
                <a:schemeClr val="accent2"/>
              </a:solidFill>
              <a:latin typeface="Lato Black"/>
            </a:endParaRPr>
          </a:p>
        </p:txBody>
      </p:sp>
      <p:pic>
        <p:nvPicPr>
          <p:cNvPr id="7" name="Picture 6">
            <a:extLst>
              <a:ext uri="{FF2B5EF4-FFF2-40B4-BE49-F238E27FC236}">
                <a16:creationId xmlns:a16="http://schemas.microsoft.com/office/drawing/2014/main" id="{543C6650-13AA-47D1-9337-37F690BA09DE}"/>
              </a:ext>
            </a:extLst>
          </p:cNvPr>
          <p:cNvPicPr>
            <a:picLocks noChangeAspect="1"/>
          </p:cNvPicPr>
          <p:nvPr/>
        </p:nvPicPr>
        <p:blipFill>
          <a:blip r:embed="rId4"/>
          <a:stretch>
            <a:fillRect/>
          </a:stretch>
        </p:blipFill>
        <p:spPr>
          <a:xfrm>
            <a:off x="816285" y="1011568"/>
            <a:ext cx="6746253" cy="387383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61915026"/>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584202" y="575841"/>
            <a:ext cx="3331093" cy="845236"/>
          </a:xfrm>
        </p:spPr>
        <p:txBody>
          <a:bodyPr/>
          <a:lstStyle/>
          <a:p>
            <a:r>
              <a:rPr lang="en-US"/>
              <a:t>Navigating </a:t>
            </a:r>
            <a:r>
              <a:rPr lang="en-US">
                <a:solidFill>
                  <a:schemeClr val="accent2"/>
                </a:solidFill>
              </a:rPr>
              <a:t>slack resources</a:t>
            </a:r>
          </a:p>
        </p:txBody>
      </p:sp>
      <p:grpSp>
        <p:nvGrpSpPr>
          <p:cNvPr id="8" name="Group 7">
            <a:extLst>
              <a:ext uri="{FF2B5EF4-FFF2-40B4-BE49-F238E27FC236}">
                <a16:creationId xmlns:a16="http://schemas.microsoft.com/office/drawing/2014/main" id="{8A2B3D73-1530-4D6E-8FC8-2BD56E85B940}"/>
              </a:ext>
            </a:extLst>
          </p:cNvPr>
          <p:cNvGrpSpPr/>
          <p:nvPr/>
        </p:nvGrpSpPr>
        <p:grpSpPr>
          <a:xfrm>
            <a:off x="606681" y="2937838"/>
            <a:ext cx="2724854" cy="635240"/>
            <a:chOff x="606681" y="2914527"/>
            <a:chExt cx="2724854" cy="545634"/>
          </a:xfrm>
        </p:grpSpPr>
        <p:sp>
          <p:nvSpPr>
            <p:cNvPr id="15" name="Rectangle 14"/>
            <p:cNvSpPr/>
            <p:nvPr/>
          </p:nvSpPr>
          <p:spPr>
            <a:xfrm>
              <a:off x="606681" y="2914527"/>
              <a:ext cx="2724854" cy="54563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8670" y="3008653"/>
              <a:ext cx="2492451" cy="215444"/>
            </a:xfrm>
            <a:prstGeom prst="rect">
              <a:avLst/>
            </a:prstGeom>
            <a:noFill/>
          </p:spPr>
          <p:txBody>
            <a:bodyPr wrap="square" lIns="0" tIns="0" rIns="0" bIns="0" rtlCol="0">
              <a:spAutoFit/>
            </a:bodyPr>
            <a:lstStyle/>
            <a:p>
              <a:r>
                <a:rPr lang="en-US" sz="1400" b="1">
                  <a:solidFill>
                    <a:schemeClr val="bg1"/>
                  </a:solidFill>
                  <a:latin typeface="Lato" panose="020F0502020204030203" pitchFamily="34" charset="0"/>
                  <a:hlinkClick r:id="rId4">
                    <a:extLst>
                      <a:ext uri="{A12FA001-AC4F-418D-AE19-62706E023703}">
                        <ahyp:hlinkClr xmlns:ahyp="http://schemas.microsoft.com/office/drawing/2018/hyperlinkcolor" val="tx"/>
                      </a:ext>
                    </a:extLst>
                  </a:hlinkClick>
                </a:rPr>
                <a:t>Keep Teaching Slack Resources</a:t>
              </a:r>
              <a:endParaRPr lang="en-US" sz="1400" b="1">
                <a:solidFill>
                  <a:schemeClr val="bg1"/>
                </a:solidFill>
                <a:latin typeface="Lato" panose="020F0502020204030203" pitchFamily="34" charset="0"/>
              </a:endParaRPr>
            </a:p>
          </p:txBody>
        </p:sp>
      </p:grpSp>
      <p:sp>
        <p:nvSpPr>
          <p:cNvPr id="30" name="TextBox 29"/>
          <p:cNvSpPr txBox="1"/>
          <p:nvPr/>
        </p:nvSpPr>
        <p:spPr>
          <a:xfrm>
            <a:off x="606681" y="1779214"/>
            <a:ext cx="3318138" cy="635239"/>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r>
              <a:rPr lang="en-US" sz="1100">
                <a:solidFill>
                  <a:schemeClr val="accent4"/>
                </a:solidFill>
                <a:latin typeface="Lato" panose="020F0502020204030203" pitchFamily="34" charset="0"/>
                <a:ea typeface="Open Sans Light" panose="020B0306030504020204" pitchFamily="34" charset="0"/>
                <a:cs typeface="Open Sans Light" panose="020B0306030504020204" pitchFamily="34" charset="0"/>
              </a:rPr>
              <a:t>Short overview videos</a:t>
            </a:r>
          </a:p>
          <a:p>
            <a:pPr marL="171450" indent="-171450">
              <a:lnSpc>
                <a:spcPct val="130000"/>
              </a:lnSpc>
              <a:buFont typeface="Arial" panose="020B0604020202020204" pitchFamily="34" charset="0"/>
              <a:buChar char="•"/>
            </a:pPr>
            <a:r>
              <a:rPr lang="en-US" sz="1100">
                <a:solidFill>
                  <a:schemeClr val="accent4"/>
                </a:solidFill>
                <a:latin typeface="Lato" panose="020F0502020204030203" pitchFamily="34" charset="0"/>
                <a:ea typeface="Open Sans Light" panose="020B0306030504020204" pitchFamily="34" charset="0"/>
                <a:cs typeface="Open Sans Light" panose="020B0306030504020204" pitchFamily="34" charset="0"/>
              </a:rPr>
              <a:t>Step-by-step instructions</a:t>
            </a:r>
          </a:p>
          <a:p>
            <a:pPr marL="171450" indent="-171450">
              <a:lnSpc>
                <a:spcPct val="130000"/>
              </a:lnSpc>
              <a:buFont typeface="Arial" panose="020B0604020202020204" pitchFamily="34" charset="0"/>
              <a:buChar char="•"/>
            </a:pPr>
            <a:r>
              <a:rPr lang="en-US" sz="1100">
                <a:solidFill>
                  <a:schemeClr val="accent4"/>
                </a:solidFill>
                <a:latin typeface="Lato" panose="020F0502020204030203" pitchFamily="34" charset="0"/>
                <a:ea typeface="Open Sans Light" panose="020B0306030504020204" pitchFamily="34" charset="0"/>
                <a:cs typeface="Open Sans Light" panose="020B0306030504020204" pitchFamily="34" charset="0"/>
              </a:rPr>
              <a:t>Quick reference guides</a:t>
            </a:r>
          </a:p>
        </p:txBody>
      </p:sp>
      <p:sp>
        <p:nvSpPr>
          <p:cNvPr id="17" name="TextBox 16"/>
          <p:cNvSpPr txBox="1"/>
          <p:nvPr/>
        </p:nvSpPr>
        <p:spPr>
          <a:xfrm>
            <a:off x="6978651" y="4616347"/>
            <a:ext cx="1463674" cy="123111"/>
          </a:xfrm>
          <a:prstGeom prst="rect">
            <a:avLst/>
          </a:prstGeom>
          <a:noFill/>
        </p:spPr>
        <p:txBody>
          <a:bodyPr wrap="square" lIns="0" tIns="0" rIns="0" bIns="0" rtlCol="0">
            <a:spAutoFit/>
          </a:bodyPr>
          <a:lstStyle/>
          <a:p>
            <a:pPr algn="ctr"/>
            <a:r>
              <a:rPr lang="en-US" sz="800" b="1" spc="20" err="1">
                <a:solidFill>
                  <a:schemeClr val="bg1"/>
                </a:solidFill>
                <a:latin typeface="Lato" panose="020F0502020204030203" pitchFamily="34" charset="0"/>
              </a:rPr>
              <a:t>ew</a:t>
            </a:r>
            <a:r>
              <a:rPr lang="en-US" sz="800" b="1" spc="20">
                <a:solidFill>
                  <a:schemeClr val="bg1"/>
                </a:solidFill>
                <a:latin typeface="Lato" panose="020F0502020204030203" pitchFamily="34" charset="0"/>
              </a:rPr>
              <a:t> Jersey </a:t>
            </a:r>
          </a:p>
        </p:txBody>
      </p:sp>
      <p:pic>
        <p:nvPicPr>
          <p:cNvPr id="18" name="Picture 17">
            <a:extLst>
              <a:ext uri="{FF2B5EF4-FFF2-40B4-BE49-F238E27FC236}">
                <a16:creationId xmlns:a16="http://schemas.microsoft.com/office/drawing/2014/main" id="{20272CE3-48CA-4E57-8D68-6571E4FA466D}"/>
              </a:ext>
            </a:extLst>
          </p:cNvPr>
          <p:cNvPicPr>
            <a:picLocks noChangeAspect="1"/>
          </p:cNvPicPr>
          <p:nvPr/>
        </p:nvPicPr>
        <p:blipFill>
          <a:blip r:embed="rId5"/>
          <a:stretch>
            <a:fillRect/>
          </a:stretch>
        </p:blipFill>
        <p:spPr>
          <a:xfrm>
            <a:off x="4562631" y="264366"/>
            <a:ext cx="3974688" cy="4614768"/>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26915210"/>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help </a:t>
            </a:r>
            <a:r>
              <a:rPr lang="en-US">
                <a:solidFill>
                  <a:schemeClr val="accent2"/>
                </a:solidFill>
              </a:rPr>
              <a:t>resources</a:t>
            </a:r>
          </a:p>
        </p:txBody>
      </p:sp>
      <p:grpSp>
        <p:nvGrpSpPr>
          <p:cNvPr id="47" name="Group 46"/>
          <p:cNvGrpSpPr/>
          <p:nvPr/>
        </p:nvGrpSpPr>
        <p:grpSpPr>
          <a:xfrm>
            <a:off x="5507569" y="1405406"/>
            <a:ext cx="2835361" cy="2990999"/>
            <a:chOff x="5702215" y="1481155"/>
            <a:chExt cx="2835361" cy="1812102"/>
          </a:xfrm>
        </p:grpSpPr>
        <p:sp>
          <p:nvSpPr>
            <p:cNvPr id="63" name="TextBox 62"/>
            <p:cNvSpPr txBox="1"/>
            <p:nvPr/>
          </p:nvSpPr>
          <p:spPr>
            <a:xfrm>
              <a:off x="5702215" y="1777513"/>
              <a:ext cx="2835361" cy="1515744"/>
            </a:xfrm>
            <a:prstGeom prst="rect">
              <a:avLst/>
            </a:prstGeom>
            <a:noFill/>
          </p:spPr>
          <p:txBody>
            <a:bodyPr wrap="square" lIns="0" tIns="0" rIns="0" bIns="0" rtlCol="0">
              <a:spAutoFit/>
            </a:bodyPr>
            <a:lstStyle/>
            <a:p>
              <a:pPr marL="171450" indent="-171450" defTabSz="685783">
                <a:lnSpc>
                  <a:spcPct val="130000"/>
                </a:lnSpc>
                <a:buFont typeface="Arial" panose="020B0604020202020204" pitchFamily="34" charset="0"/>
                <a:buChar char="•"/>
              </a:pPr>
              <a:r>
                <a:rPr lang="en-US" sz="900" dirty="0">
                  <a:solidFill>
                    <a:srgbClr val="4B5050"/>
                  </a:solidFill>
                  <a:latin typeface="Lato" panose="020F0502020204030203" pitchFamily="34" charset="0"/>
                </a:rPr>
                <a:t>Contact ITS – </a:t>
              </a:r>
              <a:r>
                <a:rPr lang="en-US" sz="900" dirty="0">
                  <a:solidFill>
                    <a:srgbClr val="4B5050"/>
                  </a:solidFill>
                  <a:latin typeface="Lato" panose="020F0502020204030203" pitchFamily="34" charset="0"/>
                  <a:hlinkClick r:id="rId3"/>
                </a:rPr>
                <a:t>consult@usc.edu </a:t>
              </a:r>
              <a:r>
                <a:rPr lang="en-US" sz="900" dirty="0">
                  <a:solidFill>
                    <a:srgbClr val="4B5050"/>
                  </a:solidFill>
                  <a:latin typeface="Lato" panose="020F0502020204030203" pitchFamily="34" charset="0"/>
                </a:rPr>
                <a:t>- 213-740-5555</a:t>
              </a:r>
            </a:p>
            <a:p>
              <a:pPr defTabSz="685783">
                <a:lnSpc>
                  <a:spcPct val="130000"/>
                </a:lnSpc>
              </a:pPr>
              <a:endParaRPr lang="en-US" sz="900" dirty="0">
                <a:solidFill>
                  <a:srgbClr val="4B5050"/>
                </a:solidFill>
                <a:latin typeface="Lato" panose="020F0502020204030203" pitchFamily="34" charset="0"/>
              </a:endParaRPr>
            </a:p>
            <a:p>
              <a:pPr marL="171450" indent="-171450" defTabSz="685783">
                <a:lnSpc>
                  <a:spcPct val="130000"/>
                </a:lnSpc>
                <a:buFont typeface="Arial" panose="020B0604020202020204" pitchFamily="34" charset="0"/>
                <a:buChar char="•"/>
              </a:pPr>
              <a:r>
                <a:rPr lang="en-US" sz="900" dirty="0">
                  <a:solidFill>
                    <a:srgbClr val="4B5050"/>
                  </a:solidFill>
                  <a:latin typeface="Lato" panose="020F0502020204030203" pitchFamily="34" charset="0"/>
                </a:rPr>
                <a:t>Check the News page for the latest information on technological updates, training sessions, best practices and more.</a:t>
              </a:r>
            </a:p>
            <a:p>
              <a:pPr marL="171450" indent="-171450" defTabSz="685783">
                <a:lnSpc>
                  <a:spcPct val="130000"/>
                </a:lnSpc>
                <a:buFont typeface="Arial" panose="020B0604020202020204" pitchFamily="34" charset="0"/>
                <a:buChar char="•"/>
              </a:pPr>
              <a:r>
                <a:rPr lang="en-US" sz="900" dirty="0">
                  <a:solidFill>
                    <a:srgbClr val="4B5050"/>
                  </a:solidFill>
                  <a:latin typeface="Lato" panose="020F0502020204030203" pitchFamily="34" charset="0"/>
                </a:rPr>
                <a:t>Slack Admin Training: https://trojanlearn.csod.com/ui/lms-learning-details/app/course/7ae3bfc7-fd1d-4c3f-bc86-497798243b9b</a:t>
              </a:r>
            </a:p>
            <a:p>
              <a:pPr marL="171450" indent="-171450" defTabSz="685783">
                <a:lnSpc>
                  <a:spcPct val="130000"/>
                </a:lnSpc>
                <a:buFont typeface="Arial" panose="020B0604020202020204" pitchFamily="34" charset="0"/>
                <a:buChar char="•"/>
              </a:pPr>
              <a:r>
                <a:rPr lang="en-US" sz="900" dirty="0">
                  <a:solidFill>
                    <a:srgbClr val="4B5050"/>
                  </a:solidFill>
                  <a:latin typeface="Lato" panose="020F0502020204030203" pitchFamily="34" charset="0"/>
                </a:rPr>
                <a:t>Slack Training: https://trojanlearn.csod.com/ui/lms-learning-details/app/course/c69f2f18-827a-48d4-993f-bb677202e4f5</a:t>
              </a:r>
            </a:p>
            <a:p>
              <a:pPr marL="128588" indent="-128588" defTabSz="685783">
                <a:lnSpc>
                  <a:spcPct val="130000"/>
                </a:lnSpc>
                <a:buFont typeface="Arial" panose="020B0604020202020204" pitchFamily="34" charset="0"/>
                <a:buChar char="•"/>
              </a:pPr>
              <a:endParaRPr lang="en-US" sz="900" dirty="0">
                <a:solidFill>
                  <a:srgbClr val="4B5050"/>
                </a:solidFill>
                <a:latin typeface="Lato" panose="020F0502020204030203" pitchFamily="34" charset="0"/>
              </a:endParaRPr>
            </a:p>
            <a:p>
              <a:pPr marL="128588" indent="-128588" defTabSz="685783">
                <a:lnSpc>
                  <a:spcPct val="130000"/>
                </a:lnSpc>
                <a:buFont typeface="Arial" panose="020B0604020202020204" pitchFamily="34" charset="0"/>
                <a:buChar char="•"/>
              </a:pPr>
              <a:endParaRPr lang="en-US" sz="900" dirty="0">
                <a:solidFill>
                  <a:srgbClr val="4B5050"/>
                </a:solidFill>
                <a:latin typeface="Lato" panose="020F0502020204030203" pitchFamily="34" charset="0"/>
              </a:endParaRPr>
            </a:p>
          </p:txBody>
        </p:sp>
        <p:sp>
          <p:nvSpPr>
            <p:cNvPr id="64" name="TextBox 63"/>
            <p:cNvSpPr txBox="1"/>
            <p:nvPr/>
          </p:nvSpPr>
          <p:spPr>
            <a:xfrm>
              <a:off x="5702215" y="1481155"/>
              <a:ext cx="2835361" cy="111880"/>
            </a:xfrm>
            <a:prstGeom prst="rect">
              <a:avLst/>
            </a:prstGeom>
            <a:noFill/>
          </p:spPr>
          <p:txBody>
            <a:bodyPr wrap="square" lIns="0" tIns="0" rIns="0" bIns="0" rtlCol="0">
              <a:spAutoFit/>
            </a:bodyPr>
            <a:lstStyle/>
            <a:p>
              <a:pPr defTabSz="685783"/>
              <a:r>
                <a:rPr lang="en-US" sz="1200" cap="all" spc="20">
                  <a:solidFill>
                    <a:srgbClr val="4B5050"/>
                  </a:solidFill>
                  <a:latin typeface="Lato Black" panose="020F0A02020204030203" pitchFamily="34" charset="0"/>
                </a:rPr>
                <a:t>Additional questions?</a:t>
              </a:r>
            </a:p>
          </p:txBody>
        </p:sp>
      </p:grpSp>
      <p:sp>
        <p:nvSpPr>
          <p:cNvPr id="75" name="TextBox 74">
            <a:extLst>
              <a:ext uri="{FF2B5EF4-FFF2-40B4-BE49-F238E27FC236}">
                <a16:creationId xmlns:a16="http://schemas.microsoft.com/office/drawing/2014/main" id="{208E1122-C903-4147-863D-F978515A0110}"/>
              </a:ext>
            </a:extLst>
          </p:cNvPr>
          <p:cNvSpPr txBox="1"/>
          <p:nvPr/>
        </p:nvSpPr>
        <p:spPr>
          <a:xfrm>
            <a:off x="5507569" y="4148196"/>
            <a:ext cx="3091376" cy="248209"/>
          </a:xfrm>
          <a:prstGeom prst="rect">
            <a:avLst/>
          </a:prstGeom>
          <a:solidFill>
            <a:srgbClr val="FFCC00"/>
          </a:solidFill>
          <a:effectLst>
            <a:outerShdw blurRad="50800" dist="38100" dir="2700000" algn="tl" rotWithShape="0">
              <a:prstClr val="black">
                <a:alpha val="40000"/>
              </a:prstClr>
            </a:outerShdw>
          </a:effectLst>
        </p:spPr>
        <p:txBody>
          <a:bodyPr wrap="square" rtlCol="0">
            <a:spAutoFit/>
          </a:bodyPr>
          <a:lstStyle/>
          <a:p>
            <a:pPr algn="ctr"/>
            <a:r>
              <a:rPr lang="en-US" sz="1013" b="1">
                <a:solidFill>
                  <a:schemeClr val="accent2"/>
                </a:solidFill>
              </a:rPr>
              <a:t>https://keepteaching.usc.edu/support/</a:t>
            </a:r>
          </a:p>
        </p:txBody>
      </p:sp>
      <p:pic>
        <p:nvPicPr>
          <p:cNvPr id="3" name="Picture 2">
            <a:extLst>
              <a:ext uri="{FF2B5EF4-FFF2-40B4-BE49-F238E27FC236}">
                <a16:creationId xmlns:a16="http://schemas.microsoft.com/office/drawing/2014/main" id="{8BABBEF4-45A3-4AA4-A571-86EC629B47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4" r="5456" b="-774"/>
          <a:stretch/>
        </p:blipFill>
        <p:spPr>
          <a:xfrm>
            <a:off x="897324" y="1342477"/>
            <a:ext cx="3434905" cy="3188643"/>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03070413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83400" y="4543423"/>
            <a:ext cx="1654176" cy="268956"/>
            <a:chOff x="6883400" y="4543425"/>
            <a:chExt cx="1654176" cy="268956"/>
          </a:xfrm>
        </p:grpSpPr>
        <p:sp>
          <p:nvSpPr>
            <p:cNvPr id="13" name="Rectangle 12"/>
            <p:cNvSpPr/>
            <p:nvPr/>
          </p:nvSpPr>
          <p:spPr>
            <a:xfrm>
              <a:off x="6883400" y="4543425"/>
              <a:ext cx="1654176" cy="268956"/>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013">
                <a:solidFill>
                  <a:prstClr val="white"/>
                </a:solidFill>
                <a:latin typeface="Lato"/>
              </a:endParaRPr>
            </a:p>
          </p:txBody>
        </p:sp>
        <p:sp>
          <p:nvSpPr>
            <p:cNvPr id="17" name="TextBox 16"/>
            <p:cNvSpPr txBox="1"/>
            <p:nvPr/>
          </p:nvSpPr>
          <p:spPr>
            <a:xfrm>
              <a:off x="6978651" y="4616347"/>
              <a:ext cx="1463674" cy="123111"/>
            </a:xfrm>
            <a:prstGeom prst="rect">
              <a:avLst/>
            </a:prstGeom>
            <a:noFill/>
          </p:spPr>
          <p:txBody>
            <a:bodyPr wrap="square" lIns="0" tIns="0" rIns="0" bIns="0" rtlCol="0">
              <a:spAutoFit/>
            </a:bodyPr>
            <a:lstStyle/>
            <a:p>
              <a:pPr algn="ctr" defTabSz="685783"/>
              <a:r>
                <a:rPr lang="en-US" sz="800" b="1" spc="20">
                  <a:solidFill>
                    <a:prstClr val="white"/>
                  </a:solidFill>
                  <a:latin typeface="Lato" panose="020F0502020204030203" pitchFamily="34" charset="0"/>
                </a:rPr>
                <a:t>Our Office in New Jersey </a:t>
              </a:r>
            </a:p>
          </p:txBody>
        </p:sp>
      </p:grpSp>
      <p:sp>
        <p:nvSpPr>
          <p:cNvPr id="31" name="Text Placeholder 1"/>
          <p:cNvSpPr txBox="1">
            <a:spLocks/>
          </p:cNvSpPr>
          <p:nvPr/>
        </p:nvSpPr>
        <p:spPr>
          <a:xfrm>
            <a:off x="581030" y="569549"/>
            <a:ext cx="3279771" cy="338554"/>
          </a:xfrm>
          <a:prstGeom prst="rect">
            <a:avLst/>
          </a:prstGeom>
        </p:spPr>
        <p:txBody>
          <a:bodyPr lIns="0" tIns="0" rIns="0" bIns="0">
            <a:spAutoFit/>
          </a:bodyPr>
          <a:lstStyle>
            <a:lvl1pPr marL="0" indent="0" algn="l" defTabSz="685800" rtl="0" eaLnBrk="1" latinLnBrk="0" hangingPunct="1">
              <a:lnSpc>
                <a:spcPct val="100000"/>
              </a:lnSpc>
              <a:spcBef>
                <a:spcPts val="0"/>
              </a:spcBef>
              <a:buFont typeface="Arial" panose="020B0604020202020204" pitchFamily="34" charset="0"/>
              <a:buNone/>
              <a:defRPr sz="2200" b="0" kern="1200" cap="all" spc="50" baseline="0">
                <a:solidFill>
                  <a:schemeClr val="accent1"/>
                </a:solidFill>
                <a:latin typeface="Lato Black" panose="020F0A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r>
              <a:rPr lang="en-US">
                <a:solidFill>
                  <a:srgbClr val="4B5050"/>
                </a:solidFill>
              </a:rPr>
              <a:t>training </a:t>
            </a:r>
            <a:r>
              <a:rPr lang="en-US">
                <a:solidFill>
                  <a:srgbClr val="991B1E"/>
                </a:solidFill>
              </a:rPr>
              <a:t>objectives</a:t>
            </a:r>
          </a:p>
        </p:txBody>
      </p:sp>
      <p:cxnSp>
        <p:nvCxnSpPr>
          <p:cNvPr id="32" name="Straight Connector 31"/>
          <p:cNvCxnSpPr/>
          <p:nvPr/>
        </p:nvCxnSpPr>
        <p:spPr>
          <a:xfrm>
            <a:off x="590552" y="485775"/>
            <a:ext cx="9144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2"/>
          <p:cNvSpPr txBox="1">
            <a:spLocks/>
          </p:cNvSpPr>
          <p:nvPr/>
        </p:nvSpPr>
        <p:spPr>
          <a:xfrm>
            <a:off x="590552" y="960190"/>
            <a:ext cx="3279771" cy="139975"/>
          </a:xfrm>
          <a:prstGeom prst="rect">
            <a:avLst/>
          </a:prstGeom>
        </p:spPr>
        <p:txBody>
          <a:bodyPr lIns="0" tIns="0" rIns="0" bIns="0">
            <a:spAutoFit/>
          </a:bodyPr>
          <a:lstStyle>
            <a:lvl1pPr marL="0" indent="0" algn="l" defTabSz="685800" rtl="0" eaLnBrk="1" latinLnBrk="0" hangingPunct="1">
              <a:lnSpc>
                <a:spcPts val="1200"/>
              </a:lnSpc>
              <a:spcBef>
                <a:spcPts val="0"/>
              </a:spcBef>
              <a:buFont typeface="Arial" panose="020B0604020202020204" pitchFamily="34" charset="0"/>
              <a:buNone/>
              <a:defRPr sz="900" b="0" kern="1200" cap="none" spc="0" baseline="0">
                <a:solidFill>
                  <a:schemeClr val="accent4"/>
                </a:solidFill>
                <a:latin typeface="Lato" panose="020F0502020204030203" pitchFamily="34" charset="0"/>
                <a:ea typeface="Roboto" panose="02000000000000000000" pitchFamily="2"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685783"/>
            <a:r>
              <a:rPr lang="en-US">
                <a:solidFill>
                  <a:srgbClr val="4B5050"/>
                </a:solidFill>
              </a:rPr>
              <a:t>Upon completion of this presentation, you should be able to:</a:t>
            </a:r>
          </a:p>
        </p:txBody>
      </p:sp>
      <p:pic>
        <p:nvPicPr>
          <p:cNvPr id="7" name="Picture Placeholder 6"/>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4369" r="4564" b="9803"/>
          <a:stretch/>
        </p:blipFill>
        <p:spPr/>
      </p:pic>
      <p:grpSp>
        <p:nvGrpSpPr>
          <p:cNvPr id="3" name="Group 2">
            <a:extLst>
              <a:ext uri="{FF2B5EF4-FFF2-40B4-BE49-F238E27FC236}">
                <a16:creationId xmlns:a16="http://schemas.microsoft.com/office/drawing/2014/main" id="{A4A0AFAB-E1B6-4456-912F-624963F925E3}"/>
              </a:ext>
            </a:extLst>
          </p:cNvPr>
          <p:cNvGrpSpPr/>
          <p:nvPr/>
        </p:nvGrpSpPr>
        <p:grpSpPr>
          <a:xfrm>
            <a:off x="541094" y="1509643"/>
            <a:ext cx="2898884" cy="461665"/>
            <a:chOff x="541094" y="1509643"/>
            <a:chExt cx="2898884" cy="461665"/>
          </a:xfrm>
        </p:grpSpPr>
        <p:sp>
          <p:nvSpPr>
            <p:cNvPr id="36" name="TextBox 35"/>
            <p:cNvSpPr txBox="1"/>
            <p:nvPr/>
          </p:nvSpPr>
          <p:spPr>
            <a:xfrm>
              <a:off x="1191295" y="1509643"/>
              <a:ext cx="2248683" cy="461665"/>
            </a:xfrm>
            <a:prstGeom prst="rect">
              <a:avLst/>
            </a:prstGeom>
            <a:noFill/>
          </p:spPr>
          <p:txBody>
            <a:bodyPr wrap="square" lIns="0" tIns="0" rIns="0" bIns="0" rtlCol="0" anchor="ctr">
              <a:spAutoFit/>
            </a:bodyPr>
            <a:lstStyle/>
            <a:p>
              <a:pPr defTabSz="685783"/>
              <a:r>
                <a:rPr lang="en-US" sz="1000" b="1" cap="all" spc="20">
                  <a:solidFill>
                    <a:schemeClr val="accent4"/>
                  </a:solidFill>
                  <a:latin typeface="Lato" panose="020F0502020204030203" pitchFamily="34" charset="0"/>
                  <a:ea typeface="Open Sans" panose="020B0606030504020204" pitchFamily="34" charset="0"/>
                  <a:cs typeface="Open Sans" panose="020B0606030504020204" pitchFamily="34" charset="0"/>
                </a:rPr>
                <a:t>Understand your role and Describe the advantages of using slack at </a:t>
              </a:r>
              <a:r>
                <a:rPr lang="en-US" sz="1000" b="1" cap="all" spc="20" err="1">
                  <a:solidFill>
                    <a:schemeClr val="accent4"/>
                  </a:solidFill>
                  <a:latin typeface="Lato" panose="020F0502020204030203" pitchFamily="34" charset="0"/>
                  <a:ea typeface="Open Sans" panose="020B0606030504020204" pitchFamily="34" charset="0"/>
                  <a:cs typeface="Open Sans" panose="020B0606030504020204" pitchFamily="34" charset="0"/>
                </a:rPr>
                <a:t>usc</a:t>
              </a:r>
              <a:r>
                <a:rPr lang="en-US" sz="1000" b="1" cap="all" spc="20">
                  <a:solidFill>
                    <a:schemeClr val="accent4"/>
                  </a:solidFill>
                  <a:latin typeface="Lato" panose="020F0502020204030203" pitchFamily="34" charset="0"/>
                  <a:ea typeface="Open Sans" panose="020B0606030504020204" pitchFamily="34" charset="0"/>
                  <a:cs typeface="Open Sans" panose="020B0606030504020204" pitchFamily="34" charset="0"/>
                </a:rPr>
                <a:t>.</a:t>
              </a:r>
            </a:p>
          </p:txBody>
        </p:sp>
        <p:grpSp>
          <p:nvGrpSpPr>
            <p:cNvPr id="21" name="Group 20">
              <a:extLst>
                <a:ext uri="{FF2B5EF4-FFF2-40B4-BE49-F238E27FC236}">
                  <a16:creationId xmlns:a16="http://schemas.microsoft.com/office/drawing/2014/main" id="{8D5A4CDE-1D16-4E8F-9A62-898CEEBE51D7}"/>
                </a:ext>
              </a:extLst>
            </p:cNvPr>
            <p:cNvGrpSpPr/>
            <p:nvPr/>
          </p:nvGrpSpPr>
          <p:grpSpPr>
            <a:xfrm>
              <a:off x="541094" y="1513928"/>
              <a:ext cx="453094" cy="453094"/>
              <a:chOff x="601159" y="1543050"/>
              <a:chExt cx="453094" cy="453094"/>
            </a:xfrm>
          </p:grpSpPr>
          <p:sp>
            <p:nvSpPr>
              <p:cNvPr id="22" name="Oval 21">
                <a:extLst>
                  <a:ext uri="{FF2B5EF4-FFF2-40B4-BE49-F238E27FC236}">
                    <a16:creationId xmlns:a16="http://schemas.microsoft.com/office/drawing/2014/main" id="{497C769E-55C9-4A7B-BAF8-66931DDAF65C}"/>
                  </a:ext>
                </a:extLst>
              </p:cNvPr>
              <p:cNvSpPr/>
              <p:nvPr/>
            </p:nvSpPr>
            <p:spPr>
              <a:xfrm>
                <a:off x="601159" y="1543050"/>
                <a:ext cx="453094" cy="4530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506">
                  <a:solidFill>
                    <a:prstClr val="white"/>
                  </a:solidFill>
                  <a:latin typeface="Lato"/>
                </a:endParaRPr>
              </a:p>
            </p:txBody>
          </p:sp>
          <p:sp>
            <p:nvSpPr>
              <p:cNvPr id="23" name="TextBox 22">
                <a:extLst>
                  <a:ext uri="{FF2B5EF4-FFF2-40B4-BE49-F238E27FC236}">
                    <a16:creationId xmlns:a16="http://schemas.microsoft.com/office/drawing/2014/main" id="{B597CBDF-2F0C-44C9-A7D9-36A701406485}"/>
                  </a:ext>
                </a:extLst>
              </p:cNvPr>
              <p:cNvSpPr txBox="1"/>
              <p:nvPr/>
            </p:nvSpPr>
            <p:spPr>
              <a:xfrm>
                <a:off x="647930" y="1661875"/>
                <a:ext cx="359553" cy="215444"/>
              </a:xfrm>
              <a:prstGeom prst="rect">
                <a:avLst/>
              </a:prstGeom>
              <a:noFill/>
            </p:spPr>
            <p:txBody>
              <a:bodyPr wrap="square" lIns="0" tIns="0" rIns="0" bIns="0" rtlCol="0">
                <a:spAutoFit/>
              </a:bodyPr>
              <a:lstStyle/>
              <a:p>
                <a:pPr algn="ctr" defTabSz="685783"/>
                <a:r>
                  <a:rPr lang="en-US" sz="1400" b="1">
                    <a:solidFill>
                      <a:prstClr val="white"/>
                    </a:solidFill>
                    <a:latin typeface="Lato" panose="020F0502020204030203" pitchFamily="34" charset="0"/>
                    <a:ea typeface="Open Sans Light" panose="020B0306030504020204" pitchFamily="34" charset="0"/>
                    <a:cs typeface="Open Sans Light" panose="020B0306030504020204" pitchFamily="34" charset="0"/>
                  </a:rPr>
                  <a:t>1</a:t>
                </a:r>
              </a:p>
            </p:txBody>
          </p:sp>
        </p:grpSp>
      </p:grpSp>
      <p:grpSp>
        <p:nvGrpSpPr>
          <p:cNvPr id="4" name="Group 3">
            <a:extLst>
              <a:ext uri="{FF2B5EF4-FFF2-40B4-BE49-F238E27FC236}">
                <a16:creationId xmlns:a16="http://schemas.microsoft.com/office/drawing/2014/main" id="{55471B51-4465-4DE7-BECD-271B659FD0FE}"/>
              </a:ext>
            </a:extLst>
          </p:cNvPr>
          <p:cNvGrpSpPr/>
          <p:nvPr/>
        </p:nvGrpSpPr>
        <p:grpSpPr>
          <a:xfrm>
            <a:off x="541094" y="2557284"/>
            <a:ext cx="2898884" cy="453094"/>
            <a:chOff x="541094" y="2512551"/>
            <a:chExt cx="2898884" cy="453094"/>
          </a:xfrm>
        </p:grpSpPr>
        <p:sp>
          <p:nvSpPr>
            <p:cNvPr id="39" name="TextBox 38"/>
            <p:cNvSpPr txBox="1"/>
            <p:nvPr/>
          </p:nvSpPr>
          <p:spPr>
            <a:xfrm>
              <a:off x="1191295" y="2585210"/>
              <a:ext cx="2248683" cy="307777"/>
            </a:xfrm>
            <a:prstGeom prst="rect">
              <a:avLst/>
            </a:prstGeom>
            <a:noFill/>
          </p:spPr>
          <p:txBody>
            <a:bodyPr wrap="square" lIns="0" tIns="0" rIns="0" bIns="0" rtlCol="0" anchor="ctr">
              <a:spAutoFit/>
            </a:bodyPr>
            <a:lstStyle/>
            <a:p>
              <a:pPr defTabSz="685783"/>
              <a:r>
                <a:rPr lang="en-US" sz="1000" b="1" cap="all" spc="20">
                  <a:solidFill>
                    <a:schemeClr val="accent4"/>
                  </a:solidFill>
                  <a:latin typeface="Lato" panose="020F0502020204030203" pitchFamily="34" charset="0"/>
                  <a:ea typeface="Open Sans" panose="020B0606030504020204" pitchFamily="34" charset="0"/>
                  <a:cs typeface="Open Sans" panose="020B0606030504020204" pitchFamily="34" charset="0"/>
                </a:rPr>
                <a:t>explain and show how to set up and use slack.</a:t>
              </a:r>
            </a:p>
          </p:txBody>
        </p:sp>
        <p:grpSp>
          <p:nvGrpSpPr>
            <p:cNvPr id="26" name="Group 25">
              <a:extLst>
                <a:ext uri="{FF2B5EF4-FFF2-40B4-BE49-F238E27FC236}">
                  <a16:creationId xmlns:a16="http://schemas.microsoft.com/office/drawing/2014/main" id="{99B4263A-57BE-40BF-89A8-05F5FC6778AD}"/>
                </a:ext>
              </a:extLst>
            </p:cNvPr>
            <p:cNvGrpSpPr/>
            <p:nvPr/>
          </p:nvGrpSpPr>
          <p:grpSpPr>
            <a:xfrm>
              <a:off x="541094" y="2512551"/>
              <a:ext cx="453094" cy="453094"/>
              <a:chOff x="601159" y="1543050"/>
              <a:chExt cx="453094" cy="453094"/>
            </a:xfrm>
          </p:grpSpPr>
          <p:sp>
            <p:nvSpPr>
              <p:cNvPr id="27" name="Oval 26">
                <a:extLst>
                  <a:ext uri="{FF2B5EF4-FFF2-40B4-BE49-F238E27FC236}">
                    <a16:creationId xmlns:a16="http://schemas.microsoft.com/office/drawing/2014/main" id="{300AEA55-6AE5-4C80-BB67-495E676E3E05}"/>
                  </a:ext>
                </a:extLst>
              </p:cNvPr>
              <p:cNvSpPr/>
              <p:nvPr/>
            </p:nvSpPr>
            <p:spPr>
              <a:xfrm>
                <a:off x="601159" y="1543050"/>
                <a:ext cx="453094" cy="4530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506">
                  <a:solidFill>
                    <a:prstClr val="white"/>
                  </a:solidFill>
                  <a:latin typeface="Lato"/>
                </a:endParaRPr>
              </a:p>
            </p:txBody>
          </p:sp>
          <p:sp>
            <p:nvSpPr>
              <p:cNvPr id="28" name="TextBox 27">
                <a:extLst>
                  <a:ext uri="{FF2B5EF4-FFF2-40B4-BE49-F238E27FC236}">
                    <a16:creationId xmlns:a16="http://schemas.microsoft.com/office/drawing/2014/main" id="{19897EF1-6762-4CDE-8AFB-20648CA89B6C}"/>
                  </a:ext>
                </a:extLst>
              </p:cNvPr>
              <p:cNvSpPr txBox="1"/>
              <p:nvPr/>
            </p:nvSpPr>
            <p:spPr>
              <a:xfrm>
                <a:off x="647930" y="1661875"/>
                <a:ext cx="359553" cy="215444"/>
              </a:xfrm>
              <a:prstGeom prst="rect">
                <a:avLst/>
              </a:prstGeom>
              <a:noFill/>
            </p:spPr>
            <p:txBody>
              <a:bodyPr wrap="square" lIns="0" tIns="0" rIns="0" bIns="0" rtlCol="0">
                <a:spAutoFit/>
              </a:bodyPr>
              <a:lstStyle/>
              <a:p>
                <a:pPr algn="ctr" defTabSz="685783"/>
                <a:r>
                  <a:rPr lang="en-US" sz="1400" b="1">
                    <a:solidFill>
                      <a:prstClr val="white"/>
                    </a:solidFill>
                    <a:latin typeface="Lato" panose="020F0502020204030203" pitchFamily="34" charset="0"/>
                    <a:ea typeface="Open Sans Light" panose="020B0306030504020204" pitchFamily="34" charset="0"/>
                    <a:cs typeface="Open Sans Light" panose="020B0306030504020204" pitchFamily="34" charset="0"/>
                  </a:rPr>
                  <a:t>2</a:t>
                </a:r>
              </a:p>
            </p:txBody>
          </p:sp>
        </p:grpSp>
      </p:grpSp>
      <p:grpSp>
        <p:nvGrpSpPr>
          <p:cNvPr id="5" name="Group 4">
            <a:extLst>
              <a:ext uri="{FF2B5EF4-FFF2-40B4-BE49-F238E27FC236}">
                <a16:creationId xmlns:a16="http://schemas.microsoft.com/office/drawing/2014/main" id="{2D09D86D-BAEF-40BC-90C7-6C6BB0CC27BC}"/>
              </a:ext>
            </a:extLst>
          </p:cNvPr>
          <p:cNvGrpSpPr/>
          <p:nvPr/>
        </p:nvGrpSpPr>
        <p:grpSpPr>
          <a:xfrm>
            <a:off x="541094" y="3600639"/>
            <a:ext cx="3024357" cy="453094"/>
            <a:chOff x="541094" y="3600639"/>
            <a:chExt cx="3024357" cy="453094"/>
          </a:xfrm>
        </p:grpSpPr>
        <p:sp>
          <p:nvSpPr>
            <p:cNvPr id="42" name="TextBox 41"/>
            <p:cNvSpPr txBox="1"/>
            <p:nvPr/>
          </p:nvSpPr>
          <p:spPr>
            <a:xfrm>
              <a:off x="1191295" y="3673298"/>
              <a:ext cx="2374156" cy="307777"/>
            </a:xfrm>
            <a:prstGeom prst="rect">
              <a:avLst/>
            </a:prstGeom>
            <a:noFill/>
          </p:spPr>
          <p:txBody>
            <a:bodyPr wrap="square" lIns="0" tIns="0" rIns="0" bIns="0" rtlCol="0" anchor="ctr">
              <a:spAutoFit/>
            </a:bodyPr>
            <a:lstStyle/>
            <a:p>
              <a:pPr defTabSz="685783"/>
              <a:r>
                <a:rPr lang="en-US" sz="1000" b="1" cap="all" spc="20">
                  <a:solidFill>
                    <a:schemeClr val="accent4"/>
                  </a:solidFill>
                  <a:latin typeface="Lato" panose="020F0502020204030203" pitchFamily="34" charset="0"/>
                  <a:ea typeface="Open Sans" panose="020B0606030504020204" pitchFamily="34" charset="0"/>
                  <a:cs typeface="Open Sans" panose="020B0606030504020204" pitchFamily="34" charset="0"/>
                </a:rPr>
                <a:t>find additional resources on the keep teaching website.</a:t>
              </a:r>
            </a:p>
          </p:txBody>
        </p:sp>
        <p:grpSp>
          <p:nvGrpSpPr>
            <p:cNvPr id="29" name="Group 28">
              <a:extLst>
                <a:ext uri="{FF2B5EF4-FFF2-40B4-BE49-F238E27FC236}">
                  <a16:creationId xmlns:a16="http://schemas.microsoft.com/office/drawing/2014/main" id="{84B99AF9-C42B-4425-9DA7-36ECB17A1634}"/>
                </a:ext>
              </a:extLst>
            </p:cNvPr>
            <p:cNvGrpSpPr/>
            <p:nvPr/>
          </p:nvGrpSpPr>
          <p:grpSpPr>
            <a:xfrm>
              <a:off x="541094" y="3600639"/>
              <a:ext cx="453094" cy="453094"/>
              <a:chOff x="601159" y="1543050"/>
              <a:chExt cx="453094" cy="453094"/>
            </a:xfrm>
          </p:grpSpPr>
          <p:sp>
            <p:nvSpPr>
              <p:cNvPr id="30" name="Oval 29">
                <a:extLst>
                  <a:ext uri="{FF2B5EF4-FFF2-40B4-BE49-F238E27FC236}">
                    <a16:creationId xmlns:a16="http://schemas.microsoft.com/office/drawing/2014/main" id="{6E6AD0C7-E4B9-4519-8B4D-AA4F263732B6}"/>
                  </a:ext>
                </a:extLst>
              </p:cNvPr>
              <p:cNvSpPr/>
              <p:nvPr/>
            </p:nvSpPr>
            <p:spPr>
              <a:xfrm>
                <a:off x="601159" y="1543050"/>
                <a:ext cx="453094" cy="45309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506">
                  <a:solidFill>
                    <a:prstClr val="white"/>
                  </a:solidFill>
                  <a:latin typeface="Lato"/>
                </a:endParaRPr>
              </a:p>
            </p:txBody>
          </p:sp>
          <p:sp>
            <p:nvSpPr>
              <p:cNvPr id="46" name="TextBox 45">
                <a:extLst>
                  <a:ext uri="{FF2B5EF4-FFF2-40B4-BE49-F238E27FC236}">
                    <a16:creationId xmlns:a16="http://schemas.microsoft.com/office/drawing/2014/main" id="{47FFAD39-BD25-4078-BE7C-0DA2B6553FEC}"/>
                  </a:ext>
                </a:extLst>
              </p:cNvPr>
              <p:cNvSpPr txBox="1"/>
              <p:nvPr/>
            </p:nvSpPr>
            <p:spPr>
              <a:xfrm>
                <a:off x="647930" y="1661875"/>
                <a:ext cx="359553" cy="215444"/>
              </a:xfrm>
              <a:prstGeom prst="rect">
                <a:avLst/>
              </a:prstGeom>
              <a:noFill/>
            </p:spPr>
            <p:txBody>
              <a:bodyPr wrap="square" lIns="0" tIns="0" rIns="0" bIns="0" rtlCol="0">
                <a:spAutoFit/>
              </a:bodyPr>
              <a:lstStyle/>
              <a:p>
                <a:pPr algn="ctr" defTabSz="685783"/>
                <a:r>
                  <a:rPr lang="en-US" sz="1400" b="1">
                    <a:solidFill>
                      <a:prstClr val="white"/>
                    </a:solidFill>
                    <a:latin typeface="Lato" panose="020F0502020204030203" pitchFamily="34" charset="0"/>
                    <a:ea typeface="Open Sans Light" panose="020B0306030504020204" pitchFamily="34" charset="0"/>
                    <a:cs typeface="Open Sans Light" panose="020B0306030504020204" pitchFamily="34" charset="0"/>
                  </a:rPr>
                  <a:t>3</a:t>
                </a:r>
              </a:p>
            </p:txBody>
          </p:sp>
        </p:grpSp>
      </p:grpSp>
    </p:spTree>
    <p:custDataLst>
      <p:tags r:id="rId1"/>
    </p:custDataLst>
    <p:extLst>
      <p:ext uri="{BB962C8B-B14F-4D97-AF65-F5344CB8AC3E}">
        <p14:creationId xmlns:p14="http://schemas.microsoft.com/office/powerpoint/2010/main" val="3663655222"/>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6" t="14715" r="86" b="2716"/>
          <a:stretch/>
        </p:blipFill>
        <p:spPr/>
      </p:pic>
      <p:sp>
        <p:nvSpPr>
          <p:cNvPr id="18" name="Rectangle 17"/>
          <p:cNvSpPr/>
          <p:nvPr/>
        </p:nvSpPr>
        <p:spPr>
          <a:xfrm>
            <a:off x="-1" y="1204913"/>
            <a:ext cx="4786685" cy="27336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594362" y="1974291"/>
            <a:ext cx="3890174" cy="566751"/>
            <a:chOff x="594362" y="1974291"/>
            <a:chExt cx="3890174" cy="566751"/>
          </a:xfrm>
        </p:grpSpPr>
        <p:cxnSp>
          <p:nvCxnSpPr>
            <p:cNvPr id="20" name="Straight Connector 19"/>
            <p:cNvCxnSpPr/>
            <p:nvPr/>
          </p:nvCxnSpPr>
          <p:spPr>
            <a:xfrm>
              <a:off x="594362" y="1974291"/>
              <a:ext cx="914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94362" y="2079377"/>
              <a:ext cx="3890174" cy="461665"/>
            </a:xfrm>
            <a:prstGeom prst="rect">
              <a:avLst/>
            </a:prstGeom>
            <a:noFill/>
          </p:spPr>
          <p:txBody>
            <a:bodyPr wrap="square" lIns="0" tIns="0" rIns="0" bIns="0" rtlCol="0">
              <a:spAutoFit/>
            </a:bodyPr>
            <a:lstStyle/>
            <a:p>
              <a:pPr>
                <a:lnSpc>
                  <a:spcPts val="3600"/>
                </a:lnSpc>
              </a:pPr>
              <a:r>
                <a:rPr lang="en-US" sz="3200" cap="all" spc="50">
                  <a:solidFill>
                    <a:srgbClr val="4B5050"/>
                  </a:solidFill>
                  <a:latin typeface="Lato Black" panose="020F0A02020204030203" pitchFamily="34" charset="0"/>
                </a:rPr>
                <a:t>Q&amp;A</a:t>
              </a:r>
              <a:endParaRPr lang="en-US" sz="3200" cap="all" spc="50">
                <a:solidFill>
                  <a:srgbClr val="777777"/>
                </a:solidFill>
                <a:latin typeface="Lato Black" panose="020F0A02020204030203" pitchFamily="34" charset="0"/>
              </a:endParaRPr>
            </a:p>
          </p:txBody>
        </p:sp>
      </p:grpSp>
    </p:spTree>
    <p:custDataLst>
      <p:tags r:id="rId1"/>
    </p:custDataLst>
    <p:extLst>
      <p:ext uri="{BB962C8B-B14F-4D97-AF65-F5344CB8AC3E}">
        <p14:creationId xmlns:p14="http://schemas.microsoft.com/office/powerpoint/2010/main" val="3614118595"/>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23" b="7823"/>
          <a:stretch>
            <a:fillRect/>
          </a:stretch>
        </p:blipFill>
        <p:spPr/>
      </p:pic>
      <p:sp>
        <p:nvSpPr>
          <p:cNvPr id="13" name="Rectangle 12"/>
          <p:cNvSpPr/>
          <p:nvPr/>
        </p:nvSpPr>
        <p:spPr>
          <a:xfrm>
            <a:off x="0" y="1204913"/>
            <a:ext cx="4572000" cy="273367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Lato"/>
              <a:ea typeface="+mn-ea"/>
              <a:cs typeface="+mn-cs"/>
            </a:endParaRPr>
          </a:p>
        </p:txBody>
      </p:sp>
      <p:grpSp>
        <p:nvGrpSpPr>
          <p:cNvPr id="14" name="Group 13"/>
          <p:cNvGrpSpPr/>
          <p:nvPr/>
        </p:nvGrpSpPr>
        <p:grpSpPr>
          <a:xfrm>
            <a:off x="594362" y="1974291"/>
            <a:ext cx="3345871" cy="1028416"/>
            <a:chOff x="594362" y="1974291"/>
            <a:chExt cx="3345871" cy="1028416"/>
          </a:xfrm>
        </p:grpSpPr>
        <p:cxnSp>
          <p:nvCxnSpPr>
            <p:cNvPr id="15" name="Straight Connector 14"/>
            <p:cNvCxnSpPr/>
            <p:nvPr/>
          </p:nvCxnSpPr>
          <p:spPr>
            <a:xfrm>
              <a:off x="594362" y="1974291"/>
              <a:ext cx="9144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4362" y="2079377"/>
              <a:ext cx="3345871" cy="923330"/>
            </a:xfrm>
            <a:prstGeom prst="rect">
              <a:avLst/>
            </a:prstGeom>
            <a:noFill/>
          </p:spPr>
          <p:txBody>
            <a:bodyPr wrap="square" lIns="0" tIns="0" rIns="0" bIns="0" rtlCol="0">
              <a:spAutoFit/>
            </a:bodyPr>
            <a:lstStyle/>
            <a:p>
              <a:pPr marL="0" marR="0" lvl="0" indent="0" algn="l" defTabSz="685800" rtl="0" eaLnBrk="1" fontAlgn="auto" latinLnBrk="0" hangingPunct="1">
                <a:lnSpc>
                  <a:spcPts val="3600"/>
                </a:lnSpc>
                <a:spcBef>
                  <a:spcPts val="0"/>
                </a:spcBef>
                <a:spcAft>
                  <a:spcPts val="0"/>
                </a:spcAft>
                <a:buClrTx/>
                <a:buSzTx/>
                <a:buFontTx/>
                <a:buNone/>
                <a:tabLst/>
                <a:defRPr/>
              </a:pPr>
              <a:r>
                <a:rPr kumimoji="0" lang="en-US" sz="3200" b="0" i="0" u="none" strike="noStrike" kern="1200" cap="all" spc="50" normalizeH="0" baseline="0" noProof="0">
                  <a:ln>
                    <a:noFill/>
                  </a:ln>
                  <a:solidFill>
                    <a:srgbClr val="4B5050"/>
                  </a:solidFill>
                  <a:effectLst/>
                  <a:uLnTx/>
                  <a:uFillTx/>
                  <a:latin typeface="Lato Black" panose="020F0A02020204030203" pitchFamily="34" charset="0"/>
                  <a:ea typeface="+mn-ea"/>
                  <a:cs typeface="+mn-cs"/>
                </a:rPr>
                <a:t>Thank you &amp; </a:t>
              </a:r>
              <a:r>
                <a:rPr kumimoji="0" lang="en-US" sz="3200" b="0" i="0" u="none" strike="noStrike" kern="1200" cap="all" spc="50" normalizeH="0" baseline="0" noProof="0">
                  <a:ln>
                    <a:noFill/>
                  </a:ln>
                  <a:solidFill>
                    <a:schemeClr val="accent2"/>
                  </a:solidFill>
                  <a:effectLst/>
                  <a:uLnTx/>
                  <a:uFillTx/>
                  <a:latin typeface="Lato Black" panose="020F0A02020204030203" pitchFamily="34" charset="0"/>
                  <a:ea typeface="+mn-ea"/>
                  <a:cs typeface="+mn-cs"/>
                </a:rPr>
                <a:t>Fight on</a:t>
              </a:r>
            </a:p>
          </p:txBody>
        </p:sp>
      </p:grpSp>
    </p:spTree>
    <p:custDataLst>
      <p:tags r:id="rId1"/>
    </p:custDataLst>
    <p:extLst>
      <p:ext uri="{BB962C8B-B14F-4D97-AF65-F5344CB8AC3E}">
        <p14:creationId xmlns:p14="http://schemas.microsoft.com/office/powerpoint/2010/main" val="13384640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Slack </a:t>
            </a:r>
            <a:r>
              <a:rPr lang="en-US">
                <a:solidFill>
                  <a:schemeClr val="accent2"/>
                </a:solidFill>
              </a:rPr>
              <a:t>overview</a:t>
            </a:r>
          </a:p>
        </p:txBody>
      </p:sp>
      <p:sp>
        <p:nvSpPr>
          <p:cNvPr id="11" name="TextBox 10">
            <a:extLst>
              <a:ext uri="{FF2B5EF4-FFF2-40B4-BE49-F238E27FC236}">
                <a16:creationId xmlns:a16="http://schemas.microsoft.com/office/drawing/2014/main" id="{F8FEDEA1-373E-45BA-87EB-2FF44CCEABEA}"/>
              </a:ext>
            </a:extLst>
          </p:cNvPr>
          <p:cNvSpPr txBox="1"/>
          <p:nvPr/>
        </p:nvSpPr>
        <p:spPr>
          <a:xfrm>
            <a:off x="584202" y="987298"/>
            <a:ext cx="3637278" cy="3938194"/>
          </a:xfrm>
          <a:prstGeom prst="rect">
            <a:avLst/>
          </a:prstGeom>
          <a:noFill/>
        </p:spPr>
        <p:txBody>
          <a:bodyPr wrap="square" lIns="0" tIns="0" rIns="0" bIns="0" rtlCol="0">
            <a:spAutoFit/>
          </a:bodyPr>
          <a:lstStyle/>
          <a:p>
            <a:pPr defTabSz="685783">
              <a:lnSpc>
                <a:spcPct val="130000"/>
              </a:lnSpc>
            </a:pPr>
            <a:r>
              <a:rPr lang="en-US" sz="1100">
                <a:solidFill>
                  <a:schemeClr val="accent4"/>
                </a:solidFill>
                <a:latin typeface="Lato" panose="020F0502020204030203" pitchFamily="34" charset="0"/>
                <a:ea typeface="Open Sans Light" panose="020B0306030504020204" pitchFamily="34" charset="0"/>
                <a:cs typeface="Open Sans Light" panose="020B0306030504020204" pitchFamily="34" charset="0"/>
              </a:rPr>
              <a:t>Slack is a central collaboration hub for students, faculty and staff that creates a unified experience by connecting the Trojan community. </a:t>
            </a:r>
          </a:p>
          <a:p>
            <a:pPr defTabSz="685783">
              <a:lnSpc>
                <a:spcPct val="130000"/>
              </a:lnSpc>
            </a:pPr>
            <a:endParaRPr lang="en-US" sz="1100">
              <a:solidFill>
                <a:schemeClr val="accent4"/>
              </a:solidFill>
              <a:latin typeface="Lato" panose="020F0502020204030203" pitchFamily="34" charset="0"/>
              <a:ea typeface="Open Sans Light" panose="020B0306030504020204" pitchFamily="34" charset="0"/>
              <a:cs typeface="Open Sans Light" panose="020B0306030504020204" pitchFamily="34" charset="0"/>
            </a:endParaRPr>
          </a:p>
          <a:p>
            <a:pPr defTabSz="685783">
              <a:lnSpc>
                <a:spcPct val="130000"/>
              </a:lnSpc>
            </a:pPr>
            <a:r>
              <a:rPr lang="en-US" sz="1100" b="1">
                <a:solidFill>
                  <a:schemeClr val="accent4"/>
                </a:solidFill>
                <a:latin typeface="Lato" panose="020F0502020204030203" pitchFamily="34" charset="0"/>
                <a:ea typeface="Open Sans Light" panose="020B0306030504020204" pitchFamily="34" charset="0"/>
                <a:cs typeface="Open Sans Light" panose="020B0306030504020204" pitchFamily="34" charset="0"/>
              </a:rPr>
              <a:t>Slack:</a:t>
            </a:r>
          </a:p>
          <a:p>
            <a:pPr marL="171450" indent="-171450" defTabSz="685783">
              <a:lnSpc>
                <a:spcPct val="130000"/>
              </a:lnSpc>
              <a:buFont typeface="Arial" panose="020B0604020202020204" pitchFamily="34" charset="0"/>
              <a:buChar char="•"/>
            </a:pPr>
            <a:r>
              <a:rPr lang="en-US" sz="1100">
                <a:solidFill>
                  <a:schemeClr val="accent4"/>
                </a:solidFill>
                <a:latin typeface="Lato" panose="020F0502020204030203" pitchFamily="34" charset="0"/>
              </a:rPr>
              <a:t>Enables sharing of documents, files and assignments and pinning important information to channels.</a:t>
            </a:r>
          </a:p>
          <a:p>
            <a:pPr marL="171450" indent="-171450" defTabSz="685783">
              <a:lnSpc>
                <a:spcPct val="130000"/>
              </a:lnSpc>
              <a:buFont typeface="Arial" panose="020B0604020202020204" pitchFamily="34" charset="0"/>
              <a:buChar char="•"/>
            </a:pPr>
            <a:endParaRPr lang="en-US" sz="1100">
              <a:solidFill>
                <a:schemeClr val="accent4"/>
              </a:solidFill>
              <a:latin typeface="Lato" panose="020F0502020204030203" pitchFamily="34" charset="0"/>
            </a:endParaRPr>
          </a:p>
          <a:p>
            <a:pPr marL="171450" indent="-171450" defTabSz="685783">
              <a:lnSpc>
                <a:spcPct val="130000"/>
              </a:lnSpc>
              <a:buFont typeface="Arial" panose="020B0604020202020204" pitchFamily="34" charset="0"/>
              <a:buChar char="•"/>
            </a:pPr>
            <a:r>
              <a:rPr lang="en-US" sz="1100">
                <a:solidFill>
                  <a:schemeClr val="accent4"/>
                </a:solidFill>
                <a:latin typeface="Lato" panose="020F0502020204030203" pitchFamily="34" charset="0"/>
              </a:rPr>
              <a:t>Enhances interaction with students by using it for Q&amp;A via threaded conversations, real-time discussions or conducting polls related to content discussed in class.</a:t>
            </a:r>
          </a:p>
          <a:p>
            <a:pPr marL="171450" indent="-171450" defTabSz="685783">
              <a:lnSpc>
                <a:spcPct val="130000"/>
              </a:lnSpc>
              <a:buFont typeface="Arial" panose="020B0604020202020204" pitchFamily="34" charset="0"/>
              <a:buChar char="•"/>
            </a:pPr>
            <a:endParaRPr lang="en-US" sz="1100">
              <a:solidFill>
                <a:schemeClr val="accent4"/>
              </a:solidFill>
              <a:latin typeface="Lato" panose="020F0502020204030203" pitchFamily="34" charset="0"/>
            </a:endParaRPr>
          </a:p>
          <a:p>
            <a:pPr marL="171450" indent="-171450" defTabSz="685783">
              <a:lnSpc>
                <a:spcPct val="130000"/>
              </a:lnSpc>
              <a:buFont typeface="Arial" panose="020B0604020202020204" pitchFamily="34" charset="0"/>
              <a:buChar char="•"/>
            </a:pPr>
            <a:r>
              <a:rPr lang="en-US" sz="1100">
                <a:solidFill>
                  <a:schemeClr val="accent4"/>
                </a:solidFill>
                <a:latin typeface="Lato" panose="020F0502020204030203" pitchFamily="34" charset="0"/>
              </a:rPr>
              <a:t>Works seamlessly with Zoom, Google Drive, and other common educational tools.</a:t>
            </a:r>
          </a:p>
          <a:p>
            <a:pPr marL="171450" indent="-171450" defTabSz="685783">
              <a:lnSpc>
                <a:spcPct val="130000"/>
              </a:lnSpc>
              <a:buFont typeface="Arial" panose="020B0604020202020204" pitchFamily="34" charset="0"/>
              <a:buChar char="•"/>
            </a:pPr>
            <a:endParaRPr lang="en-US" sz="1100">
              <a:solidFill>
                <a:schemeClr val="accent4"/>
              </a:solidFill>
              <a:latin typeface="Lato" panose="020F0502020204030203" pitchFamily="34" charset="0"/>
            </a:endParaRPr>
          </a:p>
          <a:p>
            <a:pPr marL="171450" indent="-171450" defTabSz="685783">
              <a:lnSpc>
                <a:spcPct val="130000"/>
              </a:lnSpc>
              <a:buFont typeface="Arial" panose="020B0604020202020204" pitchFamily="34" charset="0"/>
              <a:buChar char="•"/>
            </a:pPr>
            <a:r>
              <a:rPr lang="en-US" sz="1100">
                <a:solidFill>
                  <a:schemeClr val="accent4"/>
                </a:solidFill>
                <a:latin typeface="Lato" panose="020F0502020204030203" pitchFamily="34" charset="0"/>
              </a:rPr>
              <a:t>Provides a way to search that supports real-time messaging, content sharing, learning, work and more.</a:t>
            </a:r>
          </a:p>
          <a:p>
            <a:pPr defTabSz="685783">
              <a:lnSpc>
                <a:spcPct val="130000"/>
              </a:lnSpc>
            </a:pPr>
            <a:endParaRPr lang="en-US" sz="1100"/>
          </a:p>
        </p:txBody>
      </p:sp>
      <p:pic>
        <p:nvPicPr>
          <p:cNvPr id="5" name="Online Media 4">
            <a:hlinkClick r:id="" action="ppaction://media"/>
            <a:extLst>
              <a:ext uri="{FF2B5EF4-FFF2-40B4-BE49-F238E27FC236}">
                <a16:creationId xmlns:a16="http://schemas.microsoft.com/office/drawing/2014/main" id="{AEE2FDAB-3D6F-4E90-8193-98FCB9691456}"/>
              </a:ext>
            </a:extLst>
          </p:cNvPr>
          <p:cNvPicPr>
            <a:picLocks noRot="1" noChangeAspect="1"/>
          </p:cNvPicPr>
          <p:nvPr>
            <a:videoFile r:link="rId2"/>
          </p:nvPr>
        </p:nvPicPr>
        <p:blipFill>
          <a:blip r:embed="rId5"/>
          <a:stretch>
            <a:fillRect/>
          </a:stretch>
        </p:blipFill>
        <p:spPr>
          <a:xfrm>
            <a:off x="4572000" y="1356803"/>
            <a:ext cx="4136847" cy="2576852"/>
          </a:xfrm>
          <a:prstGeom prst="rect">
            <a:avLst/>
          </a:prstGeom>
        </p:spPr>
      </p:pic>
    </p:spTree>
    <p:custDataLst>
      <p:tags r:id="rId1"/>
    </p:custDataLst>
    <p:extLst>
      <p:ext uri="{BB962C8B-B14F-4D97-AF65-F5344CB8AC3E}">
        <p14:creationId xmlns:p14="http://schemas.microsoft.com/office/powerpoint/2010/main" val="104740832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4202" y="575841"/>
            <a:ext cx="8559798" cy="383260"/>
          </a:xfrm>
        </p:spPr>
        <p:txBody>
          <a:bodyPr/>
          <a:lstStyle/>
          <a:p>
            <a:r>
              <a:rPr lang="en-US" sz="2100"/>
              <a:t>Getting started: </a:t>
            </a:r>
            <a:r>
              <a:rPr lang="en-US" sz="2100">
                <a:solidFill>
                  <a:schemeClr val="accent2"/>
                </a:solidFill>
              </a:rPr>
              <a:t>setting up your profile</a:t>
            </a:r>
          </a:p>
        </p:txBody>
      </p:sp>
      <p:grpSp>
        <p:nvGrpSpPr>
          <p:cNvPr id="16" name="Group 15">
            <a:extLst>
              <a:ext uri="{FF2B5EF4-FFF2-40B4-BE49-F238E27FC236}">
                <a16:creationId xmlns:a16="http://schemas.microsoft.com/office/drawing/2014/main" id="{926D1797-56A4-4FC6-A7B4-4870BFFEC7A4}"/>
              </a:ext>
            </a:extLst>
          </p:cNvPr>
          <p:cNvGrpSpPr/>
          <p:nvPr/>
        </p:nvGrpSpPr>
        <p:grpSpPr>
          <a:xfrm>
            <a:off x="5476004" y="1691486"/>
            <a:ext cx="2865864" cy="2642054"/>
            <a:chOff x="1196899" y="1514449"/>
            <a:chExt cx="2865864" cy="1408016"/>
          </a:xfrm>
        </p:grpSpPr>
        <p:sp>
          <p:nvSpPr>
            <p:cNvPr id="26" name="TextBox 25">
              <a:extLst>
                <a:ext uri="{FF2B5EF4-FFF2-40B4-BE49-F238E27FC236}">
                  <a16:creationId xmlns:a16="http://schemas.microsoft.com/office/drawing/2014/main" id="{20D0959F-7197-406E-A8F3-04ED7F1171AE}"/>
                </a:ext>
              </a:extLst>
            </p:cNvPr>
            <p:cNvSpPr txBox="1"/>
            <p:nvPr/>
          </p:nvSpPr>
          <p:spPr>
            <a:xfrm>
              <a:off x="1196899" y="1695411"/>
              <a:ext cx="2865864" cy="1227054"/>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r>
                <a:rPr lang="en-US" sz="900">
                  <a:solidFill>
                    <a:srgbClr val="4B5050"/>
                  </a:solidFill>
                  <a:latin typeface="+mj-lt"/>
                </a:rPr>
                <a:t>Having an accurate profile will help you work more effectively with other students, staff, and faculty across the university. </a:t>
              </a:r>
            </a:p>
            <a:p>
              <a:pPr marL="171450" indent="-171450">
                <a:lnSpc>
                  <a:spcPct val="130000"/>
                </a:lnSpc>
                <a:buFont typeface="Arial" panose="020B0604020202020204" pitchFamily="34" charset="0"/>
                <a:buChar char="•"/>
              </a:pPr>
              <a:endParaRPr lang="en-US" sz="900">
                <a:solidFill>
                  <a:srgbClr val="4B5050"/>
                </a:solidFill>
                <a:latin typeface="+mj-lt"/>
              </a:endParaRPr>
            </a:p>
            <a:p>
              <a:pPr marL="171450" indent="-171450">
                <a:lnSpc>
                  <a:spcPct val="130000"/>
                </a:lnSpc>
                <a:buFont typeface="Arial" panose="020B0604020202020204" pitchFamily="34" charset="0"/>
                <a:buChar char="•"/>
              </a:pPr>
              <a:r>
                <a:rPr lang="en-US" sz="900">
                  <a:solidFill>
                    <a:srgbClr val="4B5050"/>
                  </a:solidFill>
                  <a:latin typeface="+mj-lt"/>
                </a:rPr>
                <a:t>Your profile lets people know who you are, what you do, and how you can be contacted.</a:t>
              </a:r>
            </a:p>
            <a:p>
              <a:pPr>
                <a:lnSpc>
                  <a:spcPct val="130000"/>
                </a:lnSpc>
              </a:pPr>
              <a:endParaRPr lang="en-US" sz="900">
                <a:solidFill>
                  <a:srgbClr val="4B5050"/>
                </a:solidFill>
                <a:latin typeface="+mj-lt"/>
              </a:endParaRPr>
            </a:p>
            <a:p>
              <a:pPr marL="171450" indent="-171450">
                <a:lnSpc>
                  <a:spcPct val="130000"/>
                </a:lnSpc>
                <a:buFont typeface="Arial" panose="020B0604020202020204" pitchFamily="34" charset="0"/>
                <a:buChar char="•"/>
              </a:pPr>
              <a:r>
                <a:rPr lang="en-US" sz="900">
                  <a:solidFill>
                    <a:srgbClr val="4B5050"/>
                  </a:solidFill>
                  <a:latin typeface="Lato" panose="020F0502020204030203" pitchFamily="34" charset="0"/>
                  <a:ea typeface="Open Sans Light" panose="020B0306030504020204" pitchFamily="34" charset="0"/>
                  <a:cs typeface="Open Sans Light" panose="020B0306030504020204" pitchFamily="34" charset="0"/>
                </a:rPr>
                <a:t>Add a profile picture for additional personalization.</a:t>
              </a:r>
            </a:p>
            <a:p>
              <a:pPr marL="171450" indent="-171450">
                <a:lnSpc>
                  <a:spcPct val="130000"/>
                </a:lnSpc>
                <a:buFont typeface="Arial" panose="020B0604020202020204" pitchFamily="34" charset="0"/>
                <a:buChar char="•"/>
              </a:pPr>
              <a:endParaRPr lang="en-US" sz="900">
                <a:solidFill>
                  <a:srgbClr val="4B5050"/>
                </a:solidFill>
                <a:latin typeface="Lato" panose="020F0502020204030203" pitchFamily="34" charset="0"/>
                <a:ea typeface="Open Sans Light" panose="020B0306030504020204" pitchFamily="34" charset="0"/>
                <a:cs typeface="Open Sans Light" panose="020B0306030504020204" pitchFamily="34" charset="0"/>
              </a:endParaRPr>
            </a:p>
            <a:p>
              <a:pPr marL="171450" indent="-171450">
                <a:lnSpc>
                  <a:spcPct val="130000"/>
                </a:lnSpc>
                <a:buFont typeface="Arial" panose="020B0604020202020204" pitchFamily="34" charset="0"/>
                <a:buChar char="•"/>
              </a:pPr>
              <a:r>
                <a:rPr lang="en-US" sz="900" b="1">
                  <a:solidFill>
                    <a:srgbClr val="4B5050"/>
                  </a:solidFill>
                  <a:latin typeface="Lato" panose="020F0502020204030203" pitchFamily="34" charset="0"/>
                  <a:ea typeface="Open Sans Light" panose="020B0306030504020204" pitchFamily="34" charset="0"/>
                  <a:cs typeface="Open Sans Light" panose="020B0306030504020204" pitchFamily="34" charset="0"/>
                </a:rPr>
                <a:t>Note: </a:t>
              </a:r>
              <a:r>
                <a:rPr lang="en-US" sz="900">
                  <a:solidFill>
                    <a:srgbClr val="4B5050"/>
                  </a:solidFill>
                  <a:latin typeface="Lato" panose="020F0502020204030203" pitchFamily="34" charset="0"/>
                  <a:ea typeface="Open Sans Light" panose="020B0306030504020204" pitchFamily="34" charset="0"/>
                  <a:cs typeface="Open Sans Light" panose="020B0306030504020204" pitchFamily="34" charset="0"/>
                </a:rPr>
                <a:t>You cannot update your full name or display name.</a:t>
              </a:r>
            </a:p>
            <a:p>
              <a:pPr>
                <a:lnSpc>
                  <a:spcPct val="130000"/>
                </a:lnSpc>
              </a:pPr>
              <a:endParaRPr lang="en-US" sz="900">
                <a:solidFill>
                  <a:srgbClr val="4B5050"/>
                </a:solidFill>
                <a:latin typeface="+mj-lt"/>
              </a:endParaRPr>
            </a:p>
            <a:p>
              <a:pPr>
                <a:lnSpc>
                  <a:spcPct val="130000"/>
                </a:lnSpc>
              </a:pPr>
              <a:endParaRPr lang="en-US" sz="800">
                <a:solidFill>
                  <a:schemeClr val="bg1">
                    <a:lumMod val="50000"/>
                  </a:schemeClr>
                </a:solidFill>
                <a:latin typeface="+mj-lt"/>
                <a:ea typeface="Open Sans Light" panose="020B0306030504020204" pitchFamily="34" charset="0"/>
                <a:cs typeface="Open Sans Light" panose="020B0306030504020204" pitchFamily="34" charset="0"/>
              </a:endParaRPr>
            </a:p>
          </p:txBody>
        </p:sp>
        <p:sp>
          <p:nvSpPr>
            <p:cNvPr id="27" name="Title 2">
              <a:extLst>
                <a:ext uri="{FF2B5EF4-FFF2-40B4-BE49-F238E27FC236}">
                  <a16:creationId xmlns:a16="http://schemas.microsoft.com/office/drawing/2014/main" id="{C1CBF086-C711-4E20-9BCE-E334879CCAE6}"/>
                </a:ext>
              </a:extLst>
            </p:cNvPr>
            <p:cNvSpPr txBox="1">
              <a:spLocks/>
            </p:cNvSpPr>
            <p:nvPr/>
          </p:nvSpPr>
          <p:spPr>
            <a:xfrm>
              <a:off x="1196899" y="1514449"/>
              <a:ext cx="2865864" cy="82011"/>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a:solidFill>
                    <a:schemeClr val="accent2"/>
                  </a:solidFill>
                  <a:latin typeface="Lato" panose="020F0502020204030203" pitchFamily="34" charset="0"/>
                </a:rPr>
                <a:t>your profile:</a:t>
              </a:r>
            </a:p>
          </p:txBody>
        </p:sp>
      </p:grpSp>
      <p:pic>
        <p:nvPicPr>
          <p:cNvPr id="3" name="Picture 2">
            <a:extLst>
              <a:ext uri="{FF2B5EF4-FFF2-40B4-BE49-F238E27FC236}">
                <a16:creationId xmlns:a16="http://schemas.microsoft.com/office/drawing/2014/main" id="{68A0A566-95B2-4D70-B016-60C7543B6E7F}"/>
              </a:ext>
            </a:extLst>
          </p:cNvPr>
          <p:cNvPicPr>
            <a:picLocks noChangeAspect="1"/>
          </p:cNvPicPr>
          <p:nvPr/>
        </p:nvPicPr>
        <p:blipFill>
          <a:blip r:embed="rId3"/>
          <a:stretch>
            <a:fillRect/>
          </a:stretch>
        </p:blipFill>
        <p:spPr>
          <a:xfrm>
            <a:off x="1362979" y="1081618"/>
            <a:ext cx="3040932" cy="386773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00270143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a:lstStyle/>
          <a:p>
            <a:r>
              <a:rPr lang="en-US"/>
              <a:t>GETTING STARTED: </a:t>
            </a:r>
            <a:r>
              <a:rPr lang="en-US">
                <a:solidFill>
                  <a:schemeClr val="accent2"/>
                </a:solidFill>
              </a:rPr>
              <a:t>Managing the “Noise”</a:t>
            </a:r>
          </a:p>
        </p:txBody>
      </p:sp>
      <p:sp>
        <p:nvSpPr>
          <p:cNvPr id="5" name="Google Shape;1622;p237">
            <a:extLst>
              <a:ext uri="{FF2B5EF4-FFF2-40B4-BE49-F238E27FC236}">
                <a16:creationId xmlns:a16="http://schemas.microsoft.com/office/drawing/2014/main" id="{1F4421B8-130F-7345-87DA-F38B75FDC910}"/>
              </a:ext>
            </a:extLst>
          </p:cNvPr>
          <p:cNvSpPr txBox="1">
            <a:spLocks/>
          </p:cNvSpPr>
          <p:nvPr/>
        </p:nvSpPr>
        <p:spPr>
          <a:xfrm>
            <a:off x="464100" y="1131385"/>
            <a:ext cx="6061500" cy="4089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457200">
              <a:lnSpc>
                <a:spcPct val="150000"/>
              </a:lnSpc>
              <a:spcBef>
                <a:spcPts val="0"/>
              </a:spcBef>
              <a:buFont typeface="Arial" panose="020B0604020202020204" pitchFamily="34" charset="0"/>
              <a:buNone/>
            </a:pPr>
            <a:r>
              <a:rPr lang="en-US" sz="1600" b="1">
                <a:solidFill>
                  <a:schemeClr val="dk1"/>
                </a:solidFill>
                <a:ea typeface="Proxima Nova"/>
                <a:cs typeface="Proxima Nova"/>
                <a:sym typeface="Proxima Nova"/>
              </a:rPr>
              <a:t>Update notifications in Preferences </a:t>
            </a:r>
          </a:p>
          <a:p>
            <a:pPr marL="914400" indent="-317500">
              <a:lnSpc>
                <a:spcPct val="150000"/>
              </a:lnSpc>
              <a:spcBef>
                <a:spcPts val="0"/>
              </a:spcBef>
              <a:buClr>
                <a:schemeClr val="dk1"/>
              </a:buClr>
              <a:buSzPts val="1400"/>
              <a:buFont typeface="Proxima Nova"/>
              <a:buChar char="➢"/>
            </a:pPr>
            <a:r>
              <a:rPr lang="en-US" sz="1600">
                <a:solidFill>
                  <a:schemeClr val="dk1"/>
                </a:solidFill>
                <a:ea typeface="Proxima Nova"/>
                <a:cs typeface="Proxima Nova"/>
                <a:sym typeface="Proxima Nova"/>
              </a:rPr>
              <a:t>Determine how you want to be notified when you receive:  Messages, Mentions, Keywords, Thread replies </a:t>
            </a:r>
          </a:p>
          <a:p>
            <a:pPr marL="914400" indent="-317500">
              <a:lnSpc>
                <a:spcPct val="150000"/>
              </a:lnSpc>
              <a:spcBef>
                <a:spcPts val="0"/>
              </a:spcBef>
              <a:buClr>
                <a:schemeClr val="dk1"/>
              </a:buClr>
              <a:buSzPts val="1400"/>
              <a:buFont typeface="Proxima Nova"/>
              <a:buChar char="➢"/>
            </a:pPr>
            <a:r>
              <a:rPr lang="en-US" sz="1600">
                <a:solidFill>
                  <a:schemeClr val="dk1"/>
                </a:solidFill>
                <a:ea typeface="Proxima Nova"/>
                <a:cs typeface="Proxima Nova"/>
                <a:sym typeface="Proxima Nova"/>
              </a:rPr>
              <a:t>Pause notifications for a certain period of time</a:t>
            </a:r>
          </a:p>
          <a:p>
            <a:pPr marL="914400" indent="-317500">
              <a:lnSpc>
                <a:spcPct val="150000"/>
              </a:lnSpc>
              <a:spcBef>
                <a:spcPts val="0"/>
              </a:spcBef>
              <a:buClr>
                <a:schemeClr val="dk1"/>
              </a:buClr>
              <a:buSzPts val="1400"/>
              <a:buFont typeface="Proxima Nova"/>
              <a:buChar char="➢"/>
            </a:pPr>
            <a:r>
              <a:rPr lang="en-US" sz="1600">
                <a:solidFill>
                  <a:schemeClr val="dk1"/>
                </a:solidFill>
                <a:ea typeface="Proxima Nova"/>
                <a:cs typeface="Proxima Nova"/>
                <a:sym typeface="Proxima Nova"/>
              </a:rPr>
              <a:t>Do Not Disturb</a:t>
            </a:r>
          </a:p>
          <a:p>
            <a:pPr marL="0" indent="457200">
              <a:lnSpc>
                <a:spcPct val="150000"/>
              </a:lnSpc>
              <a:spcBef>
                <a:spcPts val="0"/>
              </a:spcBef>
              <a:buFont typeface="Arial" panose="020B0604020202020204" pitchFamily="34" charset="0"/>
              <a:buNone/>
            </a:pPr>
            <a:r>
              <a:rPr lang="en-US" sz="1600" b="1">
                <a:solidFill>
                  <a:schemeClr val="dk1"/>
                </a:solidFill>
                <a:ea typeface="Proxima Nova"/>
                <a:cs typeface="Proxima Nova"/>
                <a:sym typeface="Proxima Nova"/>
              </a:rPr>
              <a:t>Leave channels you don’t need/use</a:t>
            </a:r>
          </a:p>
          <a:p>
            <a:pPr marL="0" indent="457200">
              <a:lnSpc>
                <a:spcPct val="150000"/>
              </a:lnSpc>
              <a:spcBef>
                <a:spcPts val="0"/>
              </a:spcBef>
              <a:buFont typeface="Arial" panose="020B0604020202020204" pitchFamily="34" charset="0"/>
              <a:buNone/>
            </a:pPr>
            <a:r>
              <a:rPr lang="en-US" sz="1600" b="1">
                <a:solidFill>
                  <a:schemeClr val="dk1"/>
                </a:solidFill>
                <a:ea typeface="Proxima Nova"/>
                <a:cs typeface="Proxima Nova"/>
                <a:sym typeface="Proxima Nova"/>
              </a:rPr>
              <a:t>Unfollow threads </a:t>
            </a:r>
          </a:p>
          <a:p>
            <a:pPr marL="457200" indent="0">
              <a:lnSpc>
                <a:spcPct val="150000"/>
              </a:lnSpc>
              <a:spcBef>
                <a:spcPts val="0"/>
              </a:spcBef>
              <a:buFont typeface="Arial" panose="020B0604020202020204" pitchFamily="34" charset="0"/>
              <a:buNone/>
            </a:pPr>
            <a:r>
              <a:rPr lang="en-US" sz="1600" b="1">
                <a:solidFill>
                  <a:schemeClr val="dk1"/>
                </a:solidFill>
                <a:ea typeface="Proxima Nova"/>
                <a:cs typeface="Proxima Nova"/>
                <a:sym typeface="Proxima Nova"/>
              </a:rPr>
              <a:t>Set yourself reminders</a:t>
            </a:r>
          </a:p>
          <a:p>
            <a:pPr marL="457200" indent="0">
              <a:lnSpc>
                <a:spcPct val="150000"/>
              </a:lnSpc>
              <a:spcBef>
                <a:spcPts val="0"/>
              </a:spcBef>
              <a:buFont typeface="Arial" panose="020B0604020202020204" pitchFamily="34" charset="0"/>
              <a:buNone/>
            </a:pPr>
            <a:r>
              <a:rPr lang="en-US" sz="1600" b="1">
                <a:solidFill>
                  <a:schemeClr val="dk1"/>
                </a:solidFill>
                <a:ea typeface="Proxima Nova"/>
                <a:cs typeface="Proxima Nova"/>
                <a:sym typeface="Proxima Nova"/>
              </a:rPr>
              <a:t>Star key channels</a:t>
            </a:r>
          </a:p>
        </p:txBody>
      </p:sp>
      <p:pic>
        <p:nvPicPr>
          <p:cNvPr id="6" name="Google Shape;1623;p237">
            <a:extLst>
              <a:ext uri="{FF2B5EF4-FFF2-40B4-BE49-F238E27FC236}">
                <a16:creationId xmlns:a16="http://schemas.microsoft.com/office/drawing/2014/main" id="{86FD3B2E-3A85-7D4F-92CE-2647A3C11997}"/>
              </a:ext>
            </a:extLst>
          </p:cNvPr>
          <p:cNvPicPr preferRelativeResize="0"/>
          <p:nvPr/>
        </p:nvPicPr>
        <p:blipFill>
          <a:blip r:embed="rId4">
            <a:alphaModFix/>
          </a:blip>
          <a:stretch>
            <a:fillRect/>
          </a:stretch>
        </p:blipFill>
        <p:spPr>
          <a:xfrm>
            <a:off x="7312150" y="1178435"/>
            <a:ext cx="1321800" cy="1321800"/>
          </a:xfrm>
          <a:prstGeom prst="rect">
            <a:avLst/>
          </a:prstGeom>
          <a:noFill/>
          <a:ln>
            <a:noFill/>
          </a:ln>
        </p:spPr>
      </p:pic>
      <p:pic>
        <p:nvPicPr>
          <p:cNvPr id="7" name="Google Shape;1624;p237">
            <a:extLst>
              <a:ext uri="{FF2B5EF4-FFF2-40B4-BE49-F238E27FC236}">
                <a16:creationId xmlns:a16="http://schemas.microsoft.com/office/drawing/2014/main" id="{BEF62945-9A00-4C41-8373-0CE9EED35597}"/>
              </a:ext>
            </a:extLst>
          </p:cNvPr>
          <p:cNvPicPr preferRelativeResize="0"/>
          <p:nvPr/>
        </p:nvPicPr>
        <p:blipFill>
          <a:blip r:embed="rId5">
            <a:alphaModFix/>
          </a:blip>
          <a:stretch>
            <a:fillRect/>
          </a:stretch>
        </p:blipFill>
        <p:spPr>
          <a:xfrm>
            <a:off x="623549" y="4214554"/>
            <a:ext cx="299775" cy="299775"/>
          </a:xfrm>
          <a:prstGeom prst="rect">
            <a:avLst/>
          </a:prstGeom>
          <a:noFill/>
          <a:ln>
            <a:noFill/>
          </a:ln>
        </p:spPr>
      </p:pic>
      <p:pic>
        <p:nvPicPr>
          <p:cNvPr id="8" name="Google Shape;1625;p237">
            <a:extLst>
              <a:ext uri="{FF2B5EF4-FFF2-40B4-BE49-F238E27FC236}">
                <a16:creationId xmlns:a16="http://schemas.microsoft.com/office/drawing/2014/main" id="{FC615ED9-D092-1C42-A484-A86F3CC7D935}"/>
              </a:ext>
            </a:extLst>
          </p:cNvPr>
          <p:cNvPicPr preferRelativeResize="0"/>
          <p:nvPr/>
        </p:nvPicPr>
        <p:blipFill>
          <a:blip r:embed="rId6">
            <a:alphaModFix/>
          </a:blip>
          <a:stretch>
            <a:fillRect/>
          </a:stretch>
        </p:blipFill>
        <p:spPr>
          <a:xfrm>
            <a:off x="608368" y="3860386"/>
            <a:ext cx="299775" cy="299775"/>
          </a:xfrm>
          <a:prstGeom prst="rect">
            <a:avLst/>
          </a:prstGeom>
          <a:noFill/>
          <a:ln>
            <a:noFill/>
          </a:ln>
        </p:spPr>
      </p:pic>
      <p:pic>
        <p:nvPicPr>
          <p:cNvPr id="9" name="Google Shape;1626;p237">
            <a:extLst>
              <a:ext uri="{FF2B5EF4-FFF2-40B4-BE49-F238E27FC236}">
                <a16:creationId xmlns:a16="http://schemas.microsoft.com/office/drawing/2014/main" id="{F48D28AB-68D4-FA4B-A8E5-AFC9F84917E6}"/>
              </a:ext>
            </a:extLst>
          </p:cNvPr>
          <p:cNvPicPr preferRelativeResize="0"/>
          <p:nvPr/>
        </p:nvPicPr>
        <p:blipFill>
          <a:blip r:embed="rId7">
            <a:alphaModFix/>
          </a:blip>
          <a:stretch>
            <a:fillRect/>
          </a:stretch>
        </p:blipFill>
        <p:spPr>
          <a:xfrm>
            <a:off x="591020" y="3062012"/>
            <a:ext cx="343825" cy="343825"/>
          </a:xfrm>
          <a:prstGeom prst="rect">
            <a:avLst/>
          </a:prstGeom>
          <a:noFill/>
          <a:ln>
            <a:noFill/>
          </a:ln>
        </p:spPr>
      </p:pic>
      <p:pic>
        <p:nvPicPr>
          <p:cNvPr id="10" name="Google Shape;1627;p237">
            <a:extLst>
              <a:ext uri="{FF2B5EF4-FFF2-40B4-BE49-F238E27FC236}">
                <a16:creationId xmlns:a16="http://schemas.microsoft.com/office/drawing/2014/main" id="{FFF97DE3-6A71-A547-AC54-E6AE6AD3ADDD}"/>
              </a:ext>
            </a:extLst>
          </p:cNvPr>
          <p:cNvPicPr preferRelativeResize="0"/>
          <p:nvPr/>
        </p:nvPicPr>
        <p:blipFill>
          <a:blip r:embed="rId8">
            <a:alphaModFix/>
          </a:blip>
          <a:stretch>
            <a:fillRect/>
          </a:stretch>
        </p:blipFill>
        <p:spPr>
          <a:xfrm>
            <a:off x="623549" y="1227471"/>
            <a:ext cx="299775" cy="299775"/>
          </a:xfrm>
          <a:prstGeom prst="rect">
            <a:avLst/>
          </a:prstGeom>
          <a:noFill/>
          <a:ln>
            <a:noFill/>
          </a:ln>
        </p:spPr>
      </p:pic>
      <p:pic>
        <p:nvPicPr>
          <p:cNvPr id="11" name="Google Shape;1628;p237">
            <a:extLst>
              <a:ext uri="{FF2B5EF4-FFF2-40B4-BE49-F238E27FC236}">
                <a16:creationId xmlns:a16="http://schemas.microsoft.com/office/drawing/2014/main" id="{E1B7CCBE-A952-1043-A661-281B7C499E4B}"/>
              </a:ext>
            </a:extLst>
          </p:cNvPr>
          <p:cNvPicPr preferRelativeResize="0"/>
          <p:nvPr/>
        </p:nvPicPr>
        <p:blipFill>
          <a:blip r:embed="rId9">
            <a:alphaModFix/>
          </a:blip>
          <a:stretch>
            <a:fillRect/>
          </a:stretch>
        </p:blipFill>
        <p:spPr>
          <a:xfrm>
            <a:off x="584202" y="3460230"/>
            <a:ext cx="387900" cy="314014"/>
          </a:xfrm>
          <a:prstGeom prst="rect">
            <a:avLst/>
          </a:prstGeom>
          <a:noFill/>
          <a:ln>
            <a:noFill/>
          </a:ln>
        </p:spPr>
      </p:pic>
    </p:spTree>
    <p:custDataLst>
      <p:tags r:id="rId1"/>
    </p:custDataLst>
    <p:extLst>
      <p:ext uri="{BB962C8B-B14F-4D97-AF65-F5344CB8AC3E}">
        <p14:creationId xmlns:p14="http://schemas.microsoft.com/office/powerpoint/2010/main" val="367045747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4202" y="575841"/>
            <a:ext cx="8559798" cy="383260"/>
          </a:xfrm>
        </p:spPr>
        <p:txBody>
          <a:bodyPr/>
          <a:lstStyle/>
          <a:p>
            <a:r>
              <a:rPr lang="en-US" sz="2100"/>
              <a:t>Getting started: </a:t>
            </a:r>
            <a:r>
              <a:rPr lang="en-US" sz="2100">
                <a:solidFill>
                  <a:schemeClr val="accent2"/>
                </a:solidFill>
              </a:rPr>
              <a:t>Status &amp; Notifications</a:t>
            </a:r>
          </a:p>
        </p:txBody>
      </p:sp>
      <p:sp>
        <p:nvSpPr>
          <p:cNvPr id="11" name="object 7">
            <a:extLst>
              <a:ext uri="{FF2B5EF4-FFF2-40B4-BE49-F238E27FC236}">
                <a16:creationId xmlns:a16="http://schemas.microsoft.com/office/drawing/2014/main" id="{17742A93-9645-4673-A8D4-320191E0A020}"/>
              </a:ext>
            </a:extLst>
          </p:cNvPr>
          <p:cNvSpPr/>
          <p:nvPr/>
        </p:nvSpPr>
        <p:spPr>
          <a:xfrm>
            <a:off x="3353785" y="2750344"/>
            <a:ext cx="1891030" cy="2170716"/>
          </a:xfrm>
          <a:prstGeom prst="rect">
            <a:avLst/>
          </a:prstGeom>
          <a:blipFill>
            <a:blip r:embed="rId3" cstate="print"/>
            <a:stretch>
              <a:fillRect/>
            </a:stretch>
          </a:blipFill>
          <a:ln w="12700">
            <a:solidFill>
              <a:schemeClr val="accent2"/>
            </a:solidFill>
          </a:ln>
          <a:effectLst>
            <a:outerShdw blurRad="50800" dist="38100" dir="2700000" algn="tl" rotWithShape="0">
              <a:prstClr val="black">
                <a:alpha val="40000"/>
              </a:prstClr>
            </a:outerShdw>
          </a:effectLst>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Lato"/>
              <a:ea typeface="+mn-ea"/>
              <a:cs typeface="+mn-cs"/>
            </a:endParaRPr>
          </a:p>
        </p:txBody>
      </p:sp>
      <p:grpSp>
        <p:nvGrpSpPr>
          <p:cNvPr id="9" name="Group 8">
            <a:extLst>
              <a:ext uri="{FF2B5EF4-FFF2-40B4-BE49-F238E27FC236}">
                <a16:creationId xmlns:a16="http://schemas.microsoft.com/office/drawing/2014/main" id="{8249F979-AE30-432E-B6BF-D92F1FA750ED}"/>
              </a:ext>
            </a:extLst>
          </p:cNvPr>
          <p:cNvGrpSpPr/>
          <p:nvPr/>
        </p:nvGrpSpPr>
        <p:grpSpPr>
          <a:xfrm>
            <a:off x="6063283" y="1241176"/>
            <a:ext cx="3023566" cy="3331345"/>
            <a:chOff x="1196897" y="1514449"/>
            <a:chExt cx="3023566" cy="3129248"/>
          </a:xfrm>
        </p:grpSpPr>
        <p:grpSp>
          <p:nvGrpSpPr>
            <p:cNvPr id="10" name="Group 9">
              <a:extLst>
                <a:ext uri="{FF2B5EF4-FFF2-40B4-BE49-F238E27FC236}">
                  <a16:creationId xmlns:a16="http://schemas.microsoft.com/office/drawing/2014/main" id="{9A1E8906-801F-45E1-94C3-23AA9E25589A}"/>
                </a:ext>
              </a:extLst>
            </p:cNvPr>
            <p:cNvGrpSpPr/>
            <p:nvPr/>
          </p:nvGrpSpPr>
          <p:grpSpPr>
            <a:xfrm>
              <a:off x="1196899" y="1514449"/>
              <a:ext cx="2865864" cy="1689605"/>
              <a:chOff x="1196899" y="1514449"/>
              <a:chExt cx="2865864" cy="1689605"/>
            </a:xfrm>
          </p:grpSpPr>
          <p:sp>
            <p:nvSpPr>
              <p:cNvPr id="21" name="TextBox 20">
                <a:extLst>
                  <a:ext uri="{FF2B5EF4-FFF2-40B4-BE49-F238E27FC236}">
                    <a16:creationId xmlns:a16="http://schemas.microsoft.com/office/drawing/2014/main" id="{702F8F5F-CB0F-43FC-8578-90FA4F7E95F2}"/>
                  </a:ext>
                </a:extLst>
              </p:cNvPr>
              <p:cNvSpPr txBox="1"/>
              <p:nvPr/>
            </p:nvSpPr>
            <p:spPr>
              <a:xfrm>
                <a:off x="1196899" y="1717751"/>
                <a:ext cx="2865864" cy="1486303"/>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r>
                  <a:rPr lang="en-US" sz="900">
                    <a:solidFill>
                      <a:srgbClr val="4B5050"/>
                    </a:solidFill>
                  </a:rPr>
                  <a:t>It is helpful to let your class and peers know how quickly you can respond to messages and when you're available. </a:t>
                </a:r>
              </a:p>
              <a:p>
                <a:pPr marL="171450" indent="-171450">
                  <a:lnSpc>
                    <a:spcPct val="130000"/>
                  </a:lnSpc>
                  <a:buFont typeface="Arial" panose="020B0604020202020204" pitchFamily="34" charset="0"/>
                  <a:buChar char="•"/>
                </a:pPr>
                <a:endParaRPr lang="en-US" sz="900">
                  <a:solidFill>
                    <a:srgbClr val="4B5050"/>
                  </a:solidFill>
                </a:endParaRPr>
              </a:p>
              <a:p>
                <a:pPr marL="171450" indent="-171450">
                  <a:lnSpc>
                    <a:spcPct val="130000"/>
                  </a:lnSpc>
                  <a:buFont typeface="Arial" panose="020B0604020202020204" pitchFamily="34" charset="0"/>
                  <a:buChar char="•"/>
                </a:pPr>
                <a:r>
                  <a:rPr lang="en-US" sz="900">
                    <a:solidFill>
                      <a:srgbClr val="4B5050"/>
                    </a:solidFill>
                  </a:rPr>
                  <a:t>You can manually set yourself to active or away at any time.</a:t>
                </a:r>
              </a:p>
              <a:p>
                <a:pPr marL="171450" indent="-171450">
                  <a:lnSpc>
                    <a:spcPct val="130000"/>
                  </a:lnSpc>
                  <a:buFont typeface="Arial" panose="020B0604020202020204" pitchFamily="34" charset="0"/>
                  <a:buChar char="•"/>
                </a:pPr>
                <a:endParaRPr lang="en-US" sz="900"/>
              </a:p>
              <a:p>
                <a:pPr marL="171450" indent="-171450">
                  <a:lnSpc>
                    <a:spcPct val="130000"/>
                  </a:lnSpc>
                  <a:buFont typeface="Arial" panose="020B0604020202020204" pitchFamily="34" charset="0"/>
                  <a:buChar char="•"/>
                </a:pPr>
                <a:endParaRPr lang="en-US" sz="900"/>
              </a:p>
              <a:p>
                <a:pPr marL="171450" indent="-171450">
                  <a:lnSpc>
                    <a:spcPct val="130000"/>
                  </a:lnSpc>
                  <a:buFont typeface="Arial" panose="020B0604020202020204" pitchFamily="34" charset="0"/>
                  <a:buChar char="•"/>
                </a:pPr>
                <a:endParaRPr lang="en-US" sz="800">
                  <a:solidFill>
                    <a:schemeClr val="tx1">
                      <a:lumMod val="95000"/>
                      <a:lumOff val="5000"/>
                    </a:schemeClr>
                  </a:solidFill>
                  <a:latin typeface="Lato" panose="020F0502020204030203" pitchFamily="34" charset="0"/>
                  <a:ea typeface="Open Sans Light" panose="020B0306030504020204" pitchFamily="34" charset="0"/>
                  <a:cs typeface="Open Sans Light" panose="020B0306030504020204" pitchFamily="34" charset="0"/>
                </a:endParaRPr>
              </a:p>
            </p:txBody>
          </p:sp>
          <p:sp>
            <p:nvSpPr>
              <p:cNvPr id="23" name="Title 2">
                <a:extLst>
                  <a:ext uri="{FF2B5EF4-FFF2-40B4-BE49-F238E27FC236}">
                    <a16:creationId xmlns:a16="http://schemas.microsoft.com/office/drawing/2014/main" id="{80B25A79-679E-47D7-83A3-1FE7B883665C}"/>
                  </a:ext>
                </a:extLst>
              </p:cNvPr>
              <p:cNvSpPr txBox="1">
                <a:spLocks/>
              </p:cNvSpPr>
              <p:nvPr/>
            </p:nvSpPr>
            <p:spPr>
              <a:xfrm>
                <a:off x="1196899" y="1514449"/>
                <a:ext cx="2865864" cy="153888"/>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a:solidFill>
                      <a:schemeClr val="accent2"/>
                    </a:solidFill>
                    <a:latin typeface="Lato" panose="020F0502020204030203" pitchFamily="34" charset="0"/>
                  </a:rPr>
                  <a:t>Status:</a:t>
                </a:r>
              </a:p>
            </p:txBody>
          </p:sp>
        </p:grpSp>
        <p:grpSp>
          <p:nvGrpSpPr>
            <p:cNvPr id="14" name="Group 13">
              <a:extLst>
                <a:ext uri="{FF2B5EF4-FFF2-40B4-BE49-F238E27FC236}">
                  <a16:creationId xmlns:a16="http://schemas.microsoft.com/office/drawing/2014/main" id="{FED26F3D-A4ED-4EA4-A030-30797A798C2D}"/>
                </a:ext>
              </a:extLst>
            </p:cNvPr>
            <p:cNvGrpSpPr/>
            <p:nvPr/>
          </p:nvGrpSpPr>
          <p:grpSpPr>
            <a:xfrm>
              <a:off x="1196897" y="2802518"/>
              <a:ext cx="3023566" cy="1841179"/>
              <a:chOff x="1196897" y="2802518"/>
              <a:chExt cx="3023566" cy="1841179"/>
            </a:xfrm>
          </p:grpSpPr>
          <p:sp>
            <p:nvSpPr>
              <p:cNvPr id="15" name="TextBox 14">
                <a:extLst>
                  <a:ext uri="{FF2B5EF4-FFF2-40B4-BE49-F238E27FC236}">
                    <a16:creationId xmlns:a16="http://schemas.microsoft.com/office/drawing/2014/main" id="{EC9E9810-A16F-4FEF-9EB1-133DA0A0F7E4}"/>
                  </a:ext>
                </a:extLst>
              </p:cNvPr>
              <p:cNvSpPr txBox="1"/>
              <p:nvPr/>
            </p:nvSpPr>
            <p:spPr>
              <a:xfrm>
                <a:off x="1196898" y="2802518"/>
                <a:ext cx="3023565" cy="1841179"/>
              </a:xfrm>
              <a:prstGeom prst="rect">
                <a:avLst/>
              </a:prstGeom>
              <a:noFill/>
            </p:spPr>
            <p:txBody>
              <a:bodyPr wrap="square" lIns="0" tIns="0" rIns="0" bIns="0" rtlCol="0">
                <a:spAutoFit/>
              </a:bodyPr>
              <a:lstStyle/>
              <a:p>
                <a:pPr marL="171450" indent="-171450">
                  <a:lnSpc>
                    <a:spcPct val="130000"/>
                  </a:lnSpc>
                  <a:buFont typeface="Arial" panose="020B0604020202020204" pitchFamily="34" charset="0"/>
                  <a:buChar char="•"/>
                </a:pPr>
                <a:endParaRPr lang="en-US" sz="900"/>
              </a:p>
              <a:p>
                <a:pPr marL="171450" indent="-171450">
                  <a:lnSpc>
                    <a:spcPct val="130000"/>
                  </a:lnSpc>
                  <a:buFont typeface="Arial" panose="020B0604020202020204" pitchFamily="34" charset="0"/>
                  <a:buChar char="•"/>
                </a:pPr>
                <a:endParaRPr lang="en-US" sz="900"/>
              </a:p>
              <a:p>
                <a:pPr marL="171450" indent="-171450">
                  <a:lnSpc>
                    <a:spcPct val="130000"/>
                  </a:lnSpc>
                  <a:buFont typeface="Arial" panose="020B0604020202020204" pitchFamily="34" charset="0"/>
                  <a:buChar char="•"/>
                </a:pPr>
                <a:endParaRPr lang="en-US" sz="900"/>
              </a:p>
              <a:p>
                <a:pPr marL="171450" indent="-171450">
                  <a:lnSpc>
                    <a:spcPct val="130000"/>
                  </a:lnSpc>
                  <a:buFont typeface="Arial" panose="020B0604020202020204" pitchFamily="34" charset="0"/>
                  <a:buChar char="•"/>
                </a:pPr>
                <a:r>
                  <a:rPr lang="en-US" sz="900">
                    <a:solidFill>
                      <a:srgbClr val="4B5050"/>
                    </a:solidFill>
                  </a:rPr>
                  <a:t>Notifications keep you informed about things that need your attention.</a:t>
                </a:r>
              </a:p>
              <a:p>
                <a:pPr marL="171450" indent="-171450">
                  <a:lnSpc>
                    <a:spcPct val="130000"/>
                  </a:lnSpc>
                  <a:buFont typeface="Arial" panose="020B0604020202020204" pitchFamily="34" charset="0"/>
                  <a:buChar char="•"/>
                </a:pPr>
                <a:endParaRPr lang="en-US" sz="900">
                  <a:solidFill>
                    <a:srgbClr val="4B5050"/>
                  </a:solidFill>
                </a:endParaRPr>
              </a:p>
              <a:p>
                <a:pPr marL="171450" indent="-171450">
                  <a:lnSpc>
                    <a:spcPct val="130000"/>
                  </a:lnSpc>
                  <a:buFont typeface="Arial" panose="020B0604020202020204" pitchFamily="34" charset="0"/>
                  <a:buChar char="•"/>
                </a:pPr>
                <a:r>
                  <a:rPr lang="en-US" sz="900">
                    <a:solidFill>
                      <a:srgbClr val="4B5050"/>
                    </a:solidFill>
                  </a:rPr>
                  <a:t>The default desktop notifications are automatically enabled as soon as you join a workspace.</a:t>
                </a:r>
              </a:p>
              <a:p>
                <a:pPr marL="171450" indent="-171450">
                  <a:lnSpc>
                    <a:spcPct val="130000"/>
                  </a:lnSpc>
                  <a:buFont typeface="Arial" panose="020B0604020202020204" pitchFamily="34" charset="0"/>
                  <a:buChar char="•"/>
                </a:pPr>
                <a:endParaRPr lang="en-US" sz="900">
                  <a:solidFill>
                    <a:srgbClr val="4B5050"/>
                  </a:solidFill>
                  <a:ea typeface="Open Sans Light" panose="020B0306030504020204" pitchFamily="34" charset="0"/>
                  <a:cs typeface="Open Sans Light" panose="020B0306030504020204" pitchFamily="34" charset="0"/>
                </a:endParaRPr>
              </a:p>
              <a:p>
                <a:pPr marL="171450" indent="-171450">
                  <a:lnSpc>
                    <a:spcPct val="130000"/>
                  </a:lnSpc>
                  <a:buFont typeface="Arial" panose="020B0604020202020204" pitchFamily="34" charset="0"/>
                  <a:buChar char="•"/>
                </a:pPr>
                <a:r>
                  <a:rPr lang="en-US" sz="900">
                    <a:solidFill>
                      <a:srgbClr val="4B5050"/>
                    </a:solidFill>
                    <a:ea typeface="Open Sans Light" panose="020B0306030504020204" pitchFamily="34" charset="0"/>
                    <a:cs typeface="Open Sans Light" panose="020B0306030504020204" pitchFamily="34" charset="0"/>
                  </a:rPr>
                  <a:t>You can adjust your notification settings to get alerts when you want them. </a:t>
                </a:r>
              </a:p>
            </p:txBody>
          </p:sp>
          <p:sp>
            <p:nvSpPr>
              <p:cNvPr id="16" name="Title 2">
                <a:extLst>
                  <a:ext uri="{FF2B5EF4-FFF2-40B4-BE49-F238E27FC236}">
                    <a16:creationId xmlns:a16="http://schemas.microsoft.com/office/drawing/2014/main" id="{3C62EBC4-712F-4343-A804-E6478087A70A}"/>
                  </a:ext>
                </a:extLst>
              </p:cNvPr>
              <p:cNvSpPr txBox="1">
                <a:spLocks/>
              </p:cNvSpPr>
              <p:nvPr/>
            </p:nvSpPr>
            <p:spPr>
              <a:xfrm>
                <a:off x="1196897" y="3063824"/>
                <a:ext cx="2865864" cy="153888"/>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6000" b="1" kern="1200" cap="none" spc="-100"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en-US" sz="1000" cap="all" spc="20">
                    <a:solidFill>
                      <a:schemeClr val="accent2"/>
                    </a:solidFill>
                    <a:latin typeface="Lato" panose="020F0502020204030203" pitchFamily="34" charset="0"/>
                  </a:rPr>
                  <a:t>Notifications:</a:t>
                </a:r>
              </a:p>
            </p:txBody>
          </p:sp>
        </p:grpSp>
      </p:grpSp>
      <p:pic>
        <p:nvPicPr>
          <p:cNvPr id="5" name="Picture 4">
            <a:extLst>
              <a:ext uri="{FF2B5EF4-FFF2-40B4-BE49-F238E27FC236}">
                <a16:creationId xmlns:a16="http://schemas.microsoft.com/office/drawing/2014/main" id="{8CDBD6AE-8034-4C44-8E3A-972F8A072441}"/>
              </a:ext>
            </a:extLst>
          </p:cNvPr>
          <p:cNvPicPr>
            <a:picLocks noChangeAspect="1"/>
          </p:cNvPicPr>
          <p:nvPr/>
        </p:nvPicPr>
        <p:blipFill>
          <a:blip r:embed="rId4"/>
          <a:stretch>
            <a:fillRect/>
          </a:stretch>
        </p:blipFill>
        <p:spPr>
          <a:xfrm>
            <a:off x="461508" y="1276350"/>
            <a:ext cx="2800494" cy="3556183"/>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681ED042-74F8-484F-A55E-643E8EAF986A}"/>
              </a:ext>
            </a:extLst>
          </p:cNvPr>
          <p:cNvSpPr/>
          <p:nvPr/>
        </p:nvSpPr>
        <p:spPr>
          <a:xfrm>
            <a:off x="700088" y="1974007"/>
            <a:ext cx="2379136" cy="319137"/>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8">
            <a:extLst>
              <a:ext uri="{FF2B5EF4-FFF2-40B4-BE49-F238E27FC236}">
                <a16:creationId xmlns:a16="http://schemas.microsoft.com/office/drawing/2014/main" id="{AD192151-982D-4E5E-AA8D-A4B9B0CFB1AE}"/>
              </a:ext>
            </a:extLst>
          </p:cNvPr>
          <p:cNvSpPr/>
          <p:nvPr/>
        </p:nvSpPr>
        <p:spPr>
          <a:xfrm>
            <a:off x="2029093" y="2690458"/>
            <a:ext cx="1324692" cy="200157"/>
          </a:xfrm>
          <a:custGeom>
            <a:avLst/>
            <a:gdLst/>
            <a:ahLst/>
            <a:cxnLst/>
            <a:rect l="l" t="t" r="r" b="b"/>
            <a:pathLst>
              <a:path w="1891029" h="114300">
                <a:moveTo>
                  <a:pt x="114300" y="0"/>
                </a:moveTo>
                <a:lnTo>
                  <a:pt x="0" y="57150"/>
                </a:lnTo>
                <a:lnTo>
                  <a:pt x="114300" y="114300"/>
                </a:lnTo>
                <a:lnTo>
                  <a:pt x="114300" y="76200"/>
                </a:lnTo>
                <a:lnTo>
                  <a:pt x="95250" y="76200"/>
                </a:lnTo>
                <a:lnTo>
                  <a:pt x="95250" y="38100"/>
                </a:lnTo>
                <a:lnTo>
                  <a:pt x="114300" y="38100"/>
                </a:lnTo>
                <a:lnTo>
                  <a:pt x="114300" y="0"/>
                </a:lnTo>
                <a:close/>
              </a:path>
              <a:path w="1891029" h="114300">
                <a:moveTo>
                  <a:pt x="114300" y="38100"/>
                </a:moveTo>
                <a:lnTo>
                  <a:pt x="95250" y="38100"/>
                </a:lnTo>
                <a:lnTo>
                  <a:pt x="95250" y="76200"/>
                </a:lnTo>
                <a:lnTo>
                  <a:pt x="114300" y="76200"/>
                </a:lnTo>
                <a:lnTo>
                  <a:pt x="114300" y="38100"/>
                </a:lnTo>
                <a:close/>
              </a:path>
              <a:path w="1891029" h="114300">
                <a:moveTo>
                  <a:pt x="1890648" y="38100"/>
                </a:moveTo>
                <a:lnTo>
                  <a:pt x="114300" y="38100"/>
                </a:lnTo>
                <a:lnTo>
                  <a:pt x="114300" y="76200"/>
                </a:lnTo>
                <a:lnTo>
                  <a:pt x="1890648" y="76200"/>
                </a:lnTo>
                <a:lnTo>
                  <a:pt x="1890648" y="38100"/>
                </a:lnTo>
                <a:close/>
              </a:path>
            </a:pathLst>
          </a:custGeom>
          <a:solidFill>
            <a:schemeClr val="accent2"/>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Lato"/>
              <a:ea typeface="+mn-ea"/>
              <a:cs typeface="+mn-cs"/>
            </a:endParaRPr>
          </a:p>
        </p:txBody>
      </p:sp>
    </p:spTree>
    <p:custDataLst>
      <p:tags r:id="rId1"/>
    </p:custDataLst>
    <p:extLst>
      <p:ext uri="{BB962C8B-B14F-4D97-AF65-F5344CB8AC3E}">
        <p14:creationId xmlns:p14="http://schemas.microsoft.com/office/powerpoint/2010/main" val="386149442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351C1B-7754-49F1-BA7C-53498E997D45}"/>
              </a:ext>
            </a:extLst>
          </p:cNvPr>
          <p:cNvSpPr>
            <a:spLocks noGrp="1"/>
          </p:cNvSpPr>
          <p:nvPr>
            <p:ph type="body" sz="quarter" idx="10"/>
          </p:nvPr>
        </p:nvSpPr>
        <p:spPr/>
        <p:txBody>
          <a:bodyPr/>
          <a:lstStyle/>
          <a:p>
            <a:r>
              <a:rPr lang="en-US"/>
              <a:t>Getting Started: </a:t>
            </a:r>
            <a:r>
              <a:rPr lang="en-US">
                <a:solidFill>
                  <a:schemeClr val="accent2"/>
                </a:solidFill>
              </a:rPr>
              <a:t>Protect your time with custom Statuses</a:t>
            </a:r>
          </a:p>
        </p:txBody>
      </p:sp>
      <p:pic>
        <p:nvPicPr>
          <p:cNvPr id="13" name="Google Shape;1662;p241">
            <a:extLst>
              <a:ext uri="{FF2B5EF4-FFF2-40B4-BE49-F238E27FC236}">
                <a16:creationId xmlns:a16="http://schemas.microsoft.com/office/drawing/2014/main" id="{BE893507-32F4-A340-B391-4925418622B2}"/>
              </a:ext>
            </a:extLst>
          </p:cNvPr>
          <p:cNvPicPr preferRelativeResize="0"/>
          <p:nvPr/>
        </p:nvPicPr>
        <p:blipFill>
          <a:blip r:embed="rId4">
            <a:alphaModFix/>
          </a:blip>
          <a:stretch>
            <a:fillRect/>
          </a:stretch>
        </p:blipFill>
        <p:spPr>
          <a:xfrm>
            <a:off x="4656437" y="1449356"/>
            <a:ext cx="3827967" cy="3060442"/>
          </a:xfrm>
          <a:prstGeom prst="rect">
            <a:avLst/>
          </a:prstGeom>
          <a:ln>
            <a:noFill/>
          </a:ln>
          <a:effectLst>
            <a:outerShdw blurRad="292100" dist="139700" dir="2700000" algn="tl" rotWithShape="0">
              <a:srgbClr val="333333">
                <a:alpha val="65000"/>
              </a:srgbClr>
            </a:outerShdw>
          </a:effectLst>
        </p:spPr>
      </p:pic>
      <p:pic>
        <p:nvPicPr>
          <p:cNvPr id="4" name="Picture 4" descr="Graphical user interface, application&#10;&#10;Description automatically generated">
            <a:extLst>
              <a:ext uri="{FF2B5EF4-FFF2-40B4-BE49-F238E27FC236}">
                <a16:creationId xmlns:a16="http://schemas.microsoft.com/office/drawing/2014/main" id="{3C39E991-D63D-42F3-88CF-36CD42BAA3A6}"/>
              </a:ext>
            </a:extLst>
          </p:cNvPr>
          <p:cNvPicPr>
            <a:picLocks noChangeAspect="1"/>
          </p:cNvPicPr>
          <p:nvPr/>
        </p:nvPicPr>
        <p:blipFill>
          <a:blip r:embed="rId5"/>
          <a:stretch>
            <a:fillRect/>
          </a:stretch>
        </p:blipFill>
        <p:spPr>
          <a:xfrm>
            <a:off x="826477" y="1451775"/>
            <a:ext cx="3376246" cy="305763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3712048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95313" y="602092"/>
            <a:ext cx="7953374" cy="383260"/>
          </a:xfrm>
        </p:spPr>
        <p:txBody>
          <a:bodyPr/>
          <a:lstStyle/>
          <a:p>
            <a:r>
              <a:rPr lang="en-US" sz="2400">
                <a:solidFill>
                  <a:schemeClr val="bg2">
                    <a:lumMod val="50000"/>
                  </a:schemeClr>
                </a:solidFill>
              </a:rPr>
              <a:t>getting Started: </a:t>
            </a:r>
            <a:r>
              <a:rPr lang="en-US" sz="2400">
                <a:solidFill>
                  <a:schemeClr val="accent2"/>
                </a:solidFill>
              </a:rPr>
              <a:t>Interface</a:t>
            </a:r>
          </a:p>
        </p:txBody>
      </p:sp>
      <p:grpSp>
        <p:nvGrpSpPr>
          <p:cNvPr id="15" name="Group 14">
            <a:extLst>
              <a:ext uri="{FF2B5EF4-FFF2-40B4-BE49-F238E27FC236}">
                <a16:creationId xmlns:a16="http://schemas.microsoft.com/office/drawing/2014/main" id="{D55D2B0D-67CC-4608-9BEE-703D769398DB}"/>
              </a:ext>
            </a:extLst>
          </p:cNvPr>
          <p:cNvGrpSpPr/>
          <p:nvPr/>
        </p:nvGrpSpPr>
        <p:grpSpPr>
          <a:xfrm>
            <a:off x="5465024" y="1610929"/>
            <a:ext cx="3315752" cy="718065"/>
            <a:chOff x="1193361" y="1512585"/>
            <a:chExt cx="2463319" cy="718066"/>
          </a:xfrm>
        </p:grpSpPr>
        <p:sp>
          <p:nvSpPr>
            <p:cNvPr id="17" name="TextBox 16">
              <a:extLst>
                <a:ext uri="{FF2B5EF4-FFF2-40B4-BE49-F238E27FC236}">
                  <a16:creationId xmlns:a16="http://schemas.microsoft.com/office/drawing/2014/main" id="{5577FEAE-22E6-4285-88F3-67E13DBE4ED4}"/>
                </a:ext>
              </a:extLst>
            </p:cNvPr>
            <p:cNvSpPr txBox="1"/>
            <p:nvPr/>
          </p:nvSpPr>
          <p:spPr>
            <a:xfrm>
              <a:off x="1193361" y="1512585"/>
              <a:ext cx="2463219" cy="138499"/>
            </a:xfrm>
            <a:prstGeom prst="rect">
              <a:avLst/>
            </a:prstGeom>
            <a:noFill/>
          </p:spPr>
          <p:txBody>
            <a:bodyPr wrap="square" lIns="0" tIns="0" rIns="0" bIns="0" rtlCol="0">
              <a:spAutoFit/>
            </a:bodyPr>
            <a:lstStyle/>
            <a:p>
              <a:pPr defTabSz="685783"/>
              <a:r>
                <a:rPr lang="en-US" sz="900" b="1" cap="all" spc="20">
                  <a:solidFill>
                    <a:srgbClr val="92D050"/>
                  </a:solidFill>
                  <a:latin typeface="Lato" panose="020F0502020204030203" pitchFamily="34" charset="0"/>
                </a:rPr>
                <a:t>Workspaces</a:t>
              </a:r>
            </a:p>
          </p:txBody>
        </p:sp>
        <p:sp>
          <p:nvSpPr>
            <p:cNvPr id="18" name="TextBox 17">
              <a:extLst>
                <a:ext uri="{FF2B5EF4-FFF2-40B4-BE49-F238E27FC236}">
                  <a16:creationId xmlns:a16="http://schemas.microsoft.com/office/drawing/2014/main" id="{24D6CB8D-8222-4F3C-931C-063693E24474}"/>
                </a:ext>
              </a:extLst>
            </p:cNvPr>
            <p:cNvSpPr txBox="1"/>
            <p:nvPr/>
          </p:nvSpPr>
          <p:spPr>
            <a:xfrm>
              <a:off x="1193361" y="1676652"/>
              <a:ext cx="2463319" cy="553999"/>
            </a:xfrm>
            <a:prstGeom prst="rect">
              <a:avLst/>
            </a:prstGeom>
            <a:noFill/>
          </p:spPr>
          <p:txBody>
            <a:bodyPr wrap="square" lIns="0" tIns="0" rIns="0" bIns="0" rtlCol="0">
              <a:spAutoFit/>
            </a:bodyPr>
            <a:lstStyle/>
            <a:p>
              <a:r>
                <a:rPr lang="en-US" sz="900">
                  <a:solidFill>
                    <a:schemeClr val="accent4"/>
                  </a:solidFill>
                </a:rPr>
                <a:t>Separate instances of Slack at USC. A workspace has its own administrators and permission settings, and its own members, channels and apps to enable a large group of people to collaborate long-term.</a:t>
              </a:r>
            </a:p>
          </p:txBody>
        </p:sp>
      </p:grpSp>
      <p:grpSp>
        <p:nvGrpSpPr>
          <p:cNvPr id="20" name="Group 19">
            <a:extLst>
              <a:ext uri="{FF2B5EF4-FFF2-40B4-BE49-F238E27FC236}">
                <a16:creationId xmlns:a16="http://schemas.microsoft.com/office/drawing/2014/main" id="{3186E833-4AEF-4196-A3D7-692E74E0C566}"/>
              </a:ext>
            </a:extLst>
          </p:cNvPr>
          <p:cNvGrpSpPr/>
          <p:nvPr/>
        </p:nvGrpSpPr>
        <p:grpSpPr>
          <a:xfrm>
            <a:off x="5465024" y="2570484"/>
            <a:ext cx="3614412" cy="675394"/>
            <a:chOff x="1193361" y="1512585"/>
            <a:chExt cx="2463319" cy="675394"/>
          </a:xfrm>
        </p:grpSpPr>
        <p:sp>
          <p:nvSpPr>
            <p:cNvPr id="21" name="TextBox 20">
              <a:extLst>
                <a:ext uri="{FF2B5EF4-FFF2-40B4-BE49-F238E27FC236}">
                  <a16:creationId xmlns:a16="http://schemas.microsoft.com/office/drawing/2014/main" id="{DA93268C-4610-4EEF-8A14-46677F6FA796}"/>
                </a:ext>
              </a:extLst>
            </p:cNvPr>
            <p:cNvSpPr txBox="1"/>
            <p:nvPr/>
          </p:nvSpPr>
          <p:spPr>
            <a:xfrm>
              <a:off x="1193361" y="1512585"/>
              <a:ext cx="2463219" cy="138499"/>
            </a:xfrm>
            <a:prstGeom prst="rect">
              <a:avLst/>
            </a:prstGeom>
            <a:noFill/>
          </p:spPr>
          <p:txBody>
            <a:bodyPr wrap="square" lIns="0" tIns="0" rIns="0" bIns="0" rtlCol="0">
              <a:spAutoFit/>
            </a:bodyPr>
            <a:lstStyle/>
            <a:p>
              <a:pPr defTabSz="685783"/>
              <a:r>
                <a:rPr lang="en-US" sz="900" b="1" cap="all" spc="20">
                  <a:solidFill>
                    <a:srgbClr val="C00000"/>
                  </a:solidFill>
                  <a:latin typeface="Lato" panose="020F0502020204030203" pitchFamily="34" charset="0"/>
                </a:rPr>
                <a:t>Channels</a:t>
              </a:r>
            </a:p>
          </p:txBody>
        </p:sp>
        <p:sp>
          <p:nvSpPr>
            <p:cNvPr id="22" name="TextBox 21">
              <a:extLst>
                <a:ext uri="{FF2B5EF4-FFF2-40B4-BE49-F238E27FC236}">
                  <a16:creationId xmlns:a16="http://schemas.microsoft.com/office/drawing/2014/main" id="{8DF20CA7-C839-4776-8231-7184106F7F9D}"/>
                </a:ext>
              </a:extLst>
            </p:cNvPr>
            <p:cNvSpPr txBox="1"/>
            <p:nvPr/>
          </p:nvSpPr>
          <p:spPr>
            <a:xfrm>
              <a:off x="1193361" y="1633981"/>
              <a:ext cx="2463319" cy="553998"/>
            </a:xfrm>
            <a:prstGeom prst="rect">
              <a:avLst/>
            </a:prstGeom>
            <a:noFill/>
          </p:spPr>
          <p:txBody>
            <a:bodyPr wrap="square" lIns="0" tIns="0" rIns="0" bIns="0" rtlCol="0">
              <a:spAutoFit/>
            </a:bodyPr>
            <a:lstStyle/>
            <a:p>
              <a:r>
                <a:rPr lang="en-US" sz="900">
                  <a:solidFill>
                    <a:schemeClr val="accent4"/>
                  </a:solidFill>
                </a:rPr>
                <a:t>Context-based conversations where groups of people can communicate and interact with information related to a common topic (e.g., project, committee, etc.). These can be public or private and can be within a workspace or shared across multiple channels.</a:t>
              </a:r>
            </a:p>
          </p:txBody>
        </p:sp>
      </p:grpSp>
      <p:grpSp>
        <p:nvGrpSpPr>
          <p:cNvPr id="23" name="Group 22">
            <a:extLst>
              <a:ext uri="{FF2B5EF4-FFF2-40B4-BE49-F238E27FC236}">
                <a16:creationId xmlns:a16="http://schemas.microsoft.com/office/drawing/2014/main" id="{B5739789-3F83-4AB7-B3E6-2AC6BE68E5FA}"/>
              </a:ext>
            </a:extLst>
          </p:cNvPr>
          <p:cNvGrpSpPr/>
          <p:nvPr/>
        </p:nvGrpSpPr>
        <p:grpSpPr>
          <a:xfrm>
            <a:off x="5465024" y="3464292"/>
            <a:ext cx="3521330" cy="561687"/>
            <a:chOff x="1189370" y="1558098"/>
            <a:chExt cx="2467210" cy="561687"/>
          </a:xfrm>
        </p:grpSpPr>
        <p:sp>
          <p:nvSpPr>
            <p:cNvPr id="24" name="TextBox 23">
              <a:extLst>
                <a:ext uri="{FF2B5EF4-FFF2-40B4-BE49-F238E27FC236}">
                  <a16:creationId xmlns:a16="http://schemas.microsoft.com/office/drawing/2014/main" id="{C3034CA7-BBE4-49AE-A399-F9C3F463991F}"/>
                </a:ext>
              </a:extLst>
            </p:cNvPr>
            <p:cNvSpPr txBox="1"/>
            <p:nvPr/>
          </p:nvSpPr>
          <p:spPr>
            <a:xfrm>
              <a:off x="1189370" y="1558098"/>
              <a:ext cx="2463219" cy="138499"/>
            </a:xfrm>
            <a:prstGeom prst="rect">
              <a:avLst/>
            </a:prstGeom>
            <a:noFill/>
          </p:spPr>
          <p:txBody>
            <a:bodyPr wrap="square" lIns="0" tIns="0" rIns="0" bIns="0" rtlCol="0">
              <a:spAutoFit/>
            </a:bodyPr>
            <a:lstStyle/>
            <a:p>
              <a:pPr defTabSz="685783"/>
              <a:r>
                <a:rPr lang="en-US" sz="900" b="1" cap="all" spc="20">
                  <a:solidFill>
                    <a:srgbClr val="FFCC00"/>
                  </a:solidFill>
                  <a:latin typeface="Lato" panose="020F0502020204030203" pitchFamily="34" charset="0"/>
                </a:rPr>
                <a:t>Channel Name</a:t>
              </a:r>
            </a:p>
          </p:txBody>
        </p:sp>
        <p:sp>
          <p:nvSpPr>
            <p:cNvPr id="25" name="TextBox 24">
              <a:extLst>
                <a:ext uri="{FF2B5EF4-FFF2-40B4-BE49-F238E27FC236}">
                  <a16:creationId xmlns:a16="http://schemas.microsoft.com/office/drawing/2014/main" id="{8B7896BB-23ED-4DA4-8F83-3D600BA0B9AA}"/>
                </a:ext>
              </a:extLst>
            </p:cNvPr>
            <p:cNvSpPr txBox="1"/>
            <p:nvPr/>
          </p:nvSpPr>
          <p:spPr>
            <a:xfrm>
              <a:off x="1193261" y="1704287"/>
              <a:ext cx="2463319" cy="415498"/>
            </a:xfrm>
            <a:prstGeom prst="rect">
              <a:avLst/>
            </a:prstGeom>
            <a:noFill/>
          </p:spPr>
          <p:txBody>
            <a:bodyPr wrap="square" lIns="0" tIns="0" rIns="0" bIns="0" rtlCol="0">
              <a:spAutoFit/>
            </a:bodyPr>
            <a:lstStyle/>
            <a:p>
              <a:r>
                <a:rPr lang="en-US" sz="900">
                  <a:solidFill>
                    <a:schemeClr val="accent4"/>
                  </a:solidFill>
                </a:rPr>
                <a:t>Provides first-glance insight into what conversation is contained in the channel. This should follow a shared convention for consistency across campus.</a:t>
              </a:r>
            </a:p>
          </p:txBody>
        </p:sp>
      </p:grpSp>
      <p:pic>
        <p:nvPicPr>
          <p:cNvPr id="37" name="Picture 36">
            <a:extLst>
              <a:ext uri="{FF2B5EF4-FFF2-40B4-BE49-F238E27FC236}">
                <a16:creationId xmlns:a16="http://schemas.microsoft.com/office/drawing/2014/main" id="{72D65059-9EEB-49A3-8D67-AC825A17E554}"/>
              </a:ext>
            </a:extLst>
          </p:cNvPr>
          <p:cNvPicPr>
            <a:picLocks noChangeAspect="1"/>
          </p:cNvPicPr>
          <p:nvPr/>
        </p:nvPicPr>
        <p:blipFill>
          <a:blip r:embed="rId4"/>
          <a:stretch>
            <a:fillRect/>
          </a:stretch>
        </p:blipFill>
        <p:spPr>
          <a:xfrm>
            <a:off x="180516" y="1244073"/>
            <a:ext cx="5031239" cy="318388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FC3D367D-2A8C-4926-A133-14DB55849B99}"/>
              </a:ext>
            </a:extLst>
          </p:cNvPr>
          <p:cNvSpPr/>
          <p:nvPr/>
        </p:nvSpPr>
        <p:spPr>
          <a:xfrm>
            <a:off x="450853" y="1464556"/>
            <a:ext cx="408779" cy="185737"/>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C27E5F-BFA2-4237-992A-A1F13B7C1B66}"/>
              </a:ext>
            </a:extLst>
          </p:cNvPr>
          <p:cNvSpPr/>
          <p:nvPr/>
        </p:nvSpPr>
        <p:spPr>
          <a:xfrm>
            <a:off x="433785" y="2921794"/>
            <a:ext cx="973532" cy="12380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AFA6C1-4EFB-461B-809E-F5D9D32EFB75}"/>
              </a:ext>
            </a:extLst>
          </p:cNvPr>
          <p:cNvSpPr/>
          <p:nvPr/>
        </p:nvSpPr>
        <p:spPr>
          <a:xfrm>
            <a:off x="1509645" y="1464556"/>
            <a:ext cx="408779" cy="185737"/>
          </a:xfrm>
          <a:prstGeom prst="rect">
            <a:avLst/>
          </a:prstGeom>
          <a:no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20104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6eLh0tvF"/>
  <p:tag name="ARTICULATE_DESIGN_ID_2_OFFICE THEME" val="xZfx12Ww"/>
  <p:tag name="ARTICULATE_SLIDE_COUNT" val="1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USC ITS">
      <a:dk1>
        <a:sysClr val="windowText" lastClr="000000"/>
      </a:dk1>
      <a:lt1>
        <a:sysClr val="window" lastClr="FFFFFF"/>
      </a:lt1>
      <a:dk2>
        <a:srgbClr val="000000"/>
      </a:dk2>
      <a:lt2>
        <a:srgbClr val="BFBFBF"/>
      </a:lt2>
      <a:accent1>
        <a:srgbClr val="4B5050"/>
      </a:accent1>
      <a:accent2>
        <a:srgbClr val="991B1E"/>
      </a:accent2>
      <a:accent3>
        <a:srgbClr val="6E7378"/>
      </a:accent3>
      <a:accent4>
        <a:srgbClr val="4B5050"/>
      </a:accent4>
      <a:accent5>
        <a:srgbClr val="7F7F7F"/>
      </a:accent5>
      <a:accent6>
        <a:srgbClr val="DCE1E6"/>
      </a:accent6>
      <a:hlink>
        <a:srgbClr val="0563C1"/>
      </a:hlink>
      <a:folHlink>
        <a:srgbClr val="954F72"/>
      </a:folHlink>
    </a:clrScheme>
    <a:fontScheme name="Custom 1">
      <a:majorFont>
        <a:latin typeface="Lato"/>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SC ITS">
      <a:dk1>
        <a:sysClr val="windowText" lastClr="000000"/>
      </a:dk1>
      <a:lt1>
        <a:sysClr val="window" lastClr="FFFFFF"/>
      </a:lt1>
      <a:dk2>
        <a:srgbClr val="000000"/>
      </a:dk2>
      <a:lt2>
        <a:srgbClr val="BFBFBF"/>
      </a:lt2>
      <a:accent1>
        <a:srgbClr val="4B5050"/>
      </a:accent1>
      <a:accent2>
        <a:srgbClr val="991B1E"/>
      </a:accent2>
      <a:accent3>
        <a:srgbClr val="6E7378"/>
      </a:accent3>
      <a:accent4>
        <a:srgbClr val="4B5050"/>
      </a:accent4>
      <a:accent5>
        <a:srgbClr val="7F7F7F"/>
      </a:accent5>
      <a:accent6>
        <a:srgbClr val="DCE1E6"/>
      </a:accent6>
      <a:hlink>
        <a:srgbClr val="0563C1"/>
      </a:hlink>
      <a:folHlink>
        <a:srgbClr val="954F72"/>
      </a:folHlink>
    </a:clrScheme>
    <a:fontScheme name="Custom 1">
      <a:majorFont>
        <a:latin typeface="Lato"/>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USC ITS">
      <a:dk1>
        <a:sysClr val="windowText" lastClr="000000"/>
      </a:dk1>
      <a:lt1>
        <a:sysClr val="window" lastClr="FFFFFF"/>
      </a:lt1>
      <a:dk2>
        <a:srgbClr val="000000"/>
      </a:dk2>
      <a:lt2>
        <a:srgbClr val="BFBFBF"/>
      </a:lt2>
      <a:accent1>
        <a:srgbClr val="4B5050"/>
      </a:accent1>
      <a:accent2>
        <a:srgbClr val="991B1E"/>
      </a:accent2>
      <a:accent3>
        <a:srgbClr val="6E7378"/>
      </a:accent3>
      <a:accent4>
        <a:srgbClr val="4B5050"/>
      </a:accent4>
      <a:accent5>
        <a:srgbClr val="7F7F7F"/>
      </a:accent5>
      <a:accent6>
        <a:srgbClr val="DCE1E6"/>
      </a:accent6>
      <a:hlink>
        <a:srgbClr val="0563C1"/>
      </a:hlink>
      <a:folHlink>
        <a:srgbClr val="954F72"/>
      </a:folHlink>
    </a:clrScheme>
    <a:fontScheme name="Custom 1">
      <a:majorFont>
        <a:latin typeface="Lato"/>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ustom 1">
      <a:dk1>
        <a:sysClr val="windowText" lastClr="000000"/>
      </a:dk1>
      <a:lt1>
        <a:sysClr val="window" lastClr="FFFFFF"/>
      </a:lt1>
      <a:dk2>
        <a:srgbClr val="000000"/>
      </a:dk2>
      <a:lt2>
        <a:srgbClr val="E7E6E6"/>
      </a:lt2>
      <a:accent1>
        <a:srgbClr val="4B5050"/>
      </a:accent1>
      <a:accent2>
        <a:srgbClr val="991B1E"/>
      </a:accent2>
      <a:accent3>
        <a:srgbClr val="6E7378"/>
      </a:accent3>
      <a:accent4>
        <a:srgbClr val="91969B"/>
      </a:accent4>
      <a:accent5>
        <a:srgbClr val="AAAFB4"/>
      </a:accent5>
      <a:accent6>
        <a:srgbClr val="DCE1E6"/>
      </a:accent6>
      <a:hlink>
        <a:srgbClr val="0563C1"/>
      </a:hlink>
      <a:folHlink>
        <a:srgbClr val="954F72"/>
      </a:folHlink>
    </a:clrScheme>
    <a:fontScheme name="Custom 1">
      <a:majorFont>
        <a:latin typeface="Lato"/>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FFCC813A964E4992E6A95D5973B66E" ma:contentTypeVersion="12" ma:contentTypeDescription="Create a new document." ma:contentTypeScope="" ma:versionID="f5982ad7f24c80866f103e19ccf1d6e5">
  <xsd:schema xmlns:xsd="http://www.w3.org/2001/XMLSchema" xmlns:xs="http://www.w3.org/2001/XMLSchema" xmlns:p="http://schemas.microsoft.com/office/2006/metadata/properties" xmlns:ns2="0516b0e9-75f6-4f17-a51b-ea2bf17530f1" xmlns:ns3="2fd9e8f4-2194-4c10-893e-bdc36e7716ac" targetNamespace="http://schemas.microsoft.com/office/2006/metadata/properties" ma:root="true" ma:fieldsID="71d89fe2ad320aee533554fe20c75bc9" ns2:_="" ns3:_="">
    <xsd:import namespace="0516b0e9-75f6-4f17-a51b-ea2bf17530f1"/>
    <xsd:import namespace="2fd9e8f4-2194-4c10-893e-bdc36e7716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16b0e9-75f6-4f17-a51b-ea2bf17530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d9e8f4-2194-4c10-893e-bdc36e7716a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fd9e8f4-2194-4c10-893e-bdc36e7716ac">
      <UserInfo>
        <DisplayName>Nilik Minassian</DisplayName>
        <AccountId>27</AccountId>
        <AccountType/>
      </UserInfo>
      <UserInfo>
        <DisplayName>Andrew Grayson</DisplayName>
        <AccountId>11</AccountId>
        <AccountType/>
      </UserInfo>
      <UserInfo>
        <DisplayName>Jessica Godoy</DisplayName>
        <AccountId>28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1618D4-14DC-4BED-A2DA-B2797CF53E04}">
  <ds:schemaRefs>
    <ds:schemaRef ds:uri="0516b0e9-75f6-4f17-a51b-ea2bf17530f1"/>
    <ds:schemaRef ds:uri="2fd9e8f4-2194-4c10-893e-bdc36e7716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DC3748D-E977-4A13-A06E-0AC7FDFCE8E8}">
  <ds:schemaRefs>
    <ds:schemaRef ds:uri="http://schemas.openxmlformats.org/package/2006/metadata/core-properties"/>
    <ds:schemaRef ds:uri="http://purl.org/dc/dcmitype/"/>
    <ds:schemaRef ds:uri="http://schemas.microsoft.com/office/2006/documentManagement/types"/>
    <ds:schemaRef ds:uri="http://purl.org/dc/terms/"/>
    <ds:schemaRef ds:uri="http://schemas.microsoft.com/office/2006/metadata/properties"/>
    <ds:schemaRef ds:uri="http://schemas.microsoft.com/office/infopath/2007/PartnerControls"/>
    <ds:schemaRef ds:uri="2fd9e8f4-2194-4c10-893e-bdc36e7716ac"/>
    <ds:schemaRef ds:uri="http://www.w3.org/XML/1998/namespace"/>
    <ds:schemaRef ds:uri="0516b0e9-75f6-4f17-a51b-ea2bf17530f1"/>
    <ds:schemaRef ds:uri="http://purl.org/dc/elements/1.1/"/>
  </ds:schemaRefs>
</ds:datastoreItem>
</file>

<file path=customXml/itemProps3.xml><?xml version="1.0" encoding="utf-8"?>
<ds:datastoreItem xmlns:ds="http://schemas.openxmlformats.org/officeDocument/2006/customXml" ds:itemID="{D1F43A76-641A-4ED7-95C5-3BF4F4902D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7444</TotalTime>
  <Words>1676</Words>
  <Application>Microsoft Macintosh PowerPoint</Application>
  <PresentationFormat>On-screen Show (16:9)</PresentationFormat>
  <Paragraphs>221</Paragraphs>
  <Slides>31</Slides>
  <Notes>17</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31</vt:i4>
      </vt:variant>
    </vt:vector>
  </HeadingPairs>
  <TitlesOfParts>
    <vt:vector size="42" baseType="lpstr">
      <vt:lpstr>Arial</vt:lpstr>
      <vt:lpstr>Calibri</vt:lpstr>
      <vt:lpstr>Helvetica Neue Light</vt:lpstr>
      <vt:lpstr>Lato</vt:lpstr>
      <vt:lpstr>Lato Black</vt:lpstr>
      <vt:lpstr>Proxima Nova</vt:lpstr>
      <vt:lpstr>Segoe UI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Silva (Anne Silva Communications)</dc:creator>
  <cp:lastModifiedBy>Andrew Grayson</cp:lastModifiedBy>
  <cp:revision>6</cp:revision>
  <dcterms:created xsi:type="dcterms:W3CDTF">2015-05-25T12:45:08Z</dcterms:created>
  <dcterms:modified xsi:type="dcterms:W3CDTF">2022-12-14T18:44:45Z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0x0101003EFFCC813A964E4992E6A95D5973B66E</vt:lpwstr>
  </property>
  <property fmtid="{D5CDD505-2E9C-101B-9397-08002B2CF9AE}" pid="3" name="ArticulateGUID">
    <vt:lpwstr>3C019056-4A17-4FDD-8258-52A37B33E7C6</vt:lpwstr>
  </property>
  <property fmtid="{D5CDD505-2E9C-101B-9397-08002B2CF9AE}" pid="4" name="ArticulatePath">
    <vt:lpwstr>Blackboard Overview</vt:lpwstr>
  </property>
</Properties>
</file>